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8" r:id="rId3"/>
  </p:sldMasterIdLst>
  <p:notesMasterIdLst>
    <p:notesMasterId r:id="rId10"/>
  </p:notesMasterIdLst>
  <p:sldIdLst>
    <p:sldId id="279" r:id="rId4"/>
    <p:sldId id="1543" r:id="rId5"/>
    <p:sldId id="1498" r:id="rId6"/>
    <p:sldId id="1499" r:id="rId7"/>
    <p:sldId id="1477" r:id="rId8"/>
    <p:sldId id="1500" r:id="rId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300" y="121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54FA2-47B7-4BC9-BC51-3DFFD0706208}" type="datetimeFigureOut">
              <a:rPr lang="en-GB" smtClean="0"/>
              <a:t>07/04/2025</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B771B-A82D-4314-B43B-156A800E51F2}" type="slidenum">
              <a:rPr lang="en-GB" smtClean="0"/>
              <a:t>‹Nr.›</a:t>
            </a:fld>
            <a:endParaRPr lang="en-GB"/>
          </a:p>
        </p:txBody>
      </p:sp>
    </p:spTree>
    <p:extLst>
      <p:ext uri="{BB962C8B-B14F-4D97-AF65-F5344CB8AC3E}">
        <p14:creationId xmlns:p14="http://schemas.microsoft.com/office/powerpoint/2010/main" val="219321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158495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i="1" kern="1200" dirty="0">
                <a:solidFill>
                  <a:schemeClr val="tx1"/>
                </a:solidFill>
                <a:effectLst/>
                <a:latin typeface="+mn-lt"/>
                <a:ea typeface="+mn-ea"/>
                <a:cs typeface="+mn-cs"/>
              </a:rPr>
              <a:t>Folie 2-3</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Man kann die Frage stellen, welche Bäume aus der vorherigen Phase besser sind, große Bäume die null Fehlklassifikationen bzgl. der Trainingsdaten haben, oder kleine Bäume die nicht null aber relativ wenig Fehlklassifikationen haben.</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Ein Argument für die großen Bäume kann sein, dass die Klassifizierung der Trainingsdaten besser ist. </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Ein Argument für die kleinen Bäume kann sein, dass nicht so viele Variablen eingebunden sind, bei denen fragwürdig ist, ob sie für neue Daten wirklich gute vorhersagen ermöglichen.</a:t>
            </a:r>
            <a:endParaRPr lang="de-DE" sz="1200" kern="1200" dirty="0">
              <a:solidFill>
                <a:schemeClr val="tx1"/>
              </a:solidFill>
              <a:effectLst/>
              <a:latin typeface="+mn-lt"/>
              <a:ea typeface="+mn-ea"/>
              <a:cs typeface="+mn-cs"/>
            </a:endParaRPr>
          </a:p>
          <a:p>
            <a:r>
              <a:rPr lang="de-DE" sz="1200" i="1" kern="1200" dirty="0">
                <a:solidFill>
                  <a:schemeClr val="tx1"/>
                </a:solidFill>
                <a:effectLst/>
                <a:latin typeface="+mn-lt"/>
                <a:ea typeface="+mn-ea"/>
                <a:cs typeface="+mn-cs"/>
              </a:rPr>
              <a:t> </a:t>
            </a:r>
            <a:endParaRPr lang="de-DE" sz="1200" kern="1200" dirty="0">
              <a:solidFill>
                <a:schemeClr val="tx1"/>
              </a:solidFill>
              <a:effectLst/>
              <a:latin typeface="+mn-lt"/>
              <a:ea typeface="+mn-ea"/>
              <a:cs typeface="+mn-cs"/>
            </a:endParaRPr>
          </a:p>
          <a:p>
            <a:r>
              <a:rPr lang="de-DE" sz="1200" i="1" kern="1200" dirty="0">
                <a:solidFill>
                  <a:schemeClr val="tx1"/>
                </a:solidFill>
                <a:effectLst/>
                <a:latin typeface="+mn-lt"/>
                <a:ea typeface="+mn-ea"/>
                <a:cs typeface="+mn-cs"/>
              </a:rPr>
              <a:t>Folie 4</a:t>
            </a:r>
            <a:endParaRPr lang="de-DE" sz="1200" kern="1200" dirty="0">
              <a:solidFill>
                <a:schemeClr val="tx1"/>
              </a:solidFill>
              <a:effectLst/>
              <a:latin typeface="+mn-lt"/>
              <a:ea typeface="+mn-ea"/>
              <a:cs typeface="+mn-cs"/>
            </a:endParaRPr>
          </a:p>
          <a:p>
            <a:pPr lvl="0"/>
            <a:r>
              <a:rPr lang="de-DE" sz="1200" i="1" kern="1200" dirty="0">
                <a:solidFill>
                  <a:schemeClr val="tx1"/>
                </a:solidFill>
                <a:effectLst/>
                <a:latin typeface="+mn-lt"/>
                <a:ea typeface="+mn-ea"/>
                <a:cs typeface="+mn-cs"/>
              </a:rPr>
              <a:t>Um herauszufinden wie gut die Bäume in der Praxis wirklich funktionieren, muss man Testdaten verwenden (und Monitoring betreiben bei der realen Anwendung auf neue Fälle). Wichtig festzuhalten ist: </a:t>
            </a:r>
            <a:endParaRPr lang="de-DE" sz="1200" kern="1200" dirty="0">
              <a:solidFill>
                <a:schemeClr val="tx1"/>
              </a:solidFill>
              <a:effectLst/>
              <a:latin typeface="+mn-lt"/>
              <a:ea typeface="+mn-ea"/>
              <a:cs typeface="+mn-cs"/>
            </a:endParaRPr>
          </a:p>
          <a:p>
            <a:pPr lvl="1"/>
            <a:r>
              <a:rPr lang="de-DE" sz="1200" i="1" kern="1200" dirty="0">
                <a:solidFill>
                  <a:schemeClr val="tx1"/>
                </a:solidFill>
                <a:effectLst/>
                <a:latin typeface="+mn-lt"/>
                <a:ea typeface="+mn-ea"/>
                <a:cs typeface="+mn-cs"/>
              </a:rPr>
              <a:t>Testdaten sind Daten gleicher Art wie die Trainingsdaten, die nicht am Trainingsprozess beteiligt waren. </a:t>
            </a:r>
            <a:endParaRPr lang="de-DE" sz="1200" kern="1200" dirty="0">
              <a:solidFill>
                <a:schemeClr val="tx1"/>
              </a:solidFill>
              <a:effectLst/>
              <a:latin typeface="+mn-lt"/>
              <a:ea typeface="+mn-ea"/>
              <a:cs typeface="+mn-cs"/>
            </a:endParaRPr>
          </a:p>
          <a:p>
            <a:pPr lvl="1"/>
            <a:r>
              <a:rPr lang="de-DE" sz="1200" i="1" kern="1200" dirty="0">
                <a:solidFill>
                  <a:schemeClr val="tx1"/>
                </a:solidFill>
                <a:effectLst/>
                <a:latin typeface="+mn-lt"/>
                <a:ea typeface="+mn-ea"/>
                <a:cs typeface="+mn-cs"/>
              </a:rPr>
              <a:t>Das testen mit Testdaten gehört fest zum Paradigma des maschinellen Lernen.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D787C65E-FDFD-458B-8035-0633D3E759F3}" type="slidenum">
              <a:rPr lang="de-DE" smtClean="0"/>
              <a:t>3</a:t>
            </a:fld>
            <a:endParaRPr lang="de-DE"/>
          </a:p>
        </p:txBody>
      </p:sp>
    </p:spTree>
    <p:extLst>
      <p:ext uri="{BB962C8B-B14F-4D97-AF65-F5344CB8AC3E}">
        <p14:creationId xmlns:p14="http://schemas.microsoft.com/office/powerpoint/2010/main" val="4046026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KI wird überschätzt und als magische wahrgenommen</a:t>
            </a:r>
          </a:p>
          <a:p>
            <a:endParaRPr lang="de-DE" dirty="0"/>
          </a:p>
          <a:p>
            <a:r>
              <a:rPr lang="de-DE" dirty="0"/>
              <a:t>Die Rolle des Menschen beim Erstellen von KI ist nicht bekannt</a:t>
            </a:r>
          </a:p>
          <a:p>
            <a:endParaRPr lang="de-DE" dirty="0"/>
          </a:p>
          <a:p>
            <a:r>
              <a:rPr lang="de-DE" dirty="0"/>
              <a:t>Die Rolle von Daten in diesem Prozess ist ebenfalls nicht bekannt</a:t>
            </a:r>
          </a:p>
        </p:txBody>
      </p:sp>
      <p:sp>
        <p:nvSpPr>
          <p:cNvPr id="4" name="Foliennummernplatzhalter 3"/>
          <p:cNvSpPr>
            <a:spLocks noGrp="1"/>
          </p:cNvSpPr>
          <p:nvPr>
            <p:ph type="sldNum" sz="quarter" idx="5"/>
          </p:nvPr>
        </p:nvSpPr>
        <p:spPr/>
        <p:txBody>
          <a:bodyPr/>
          <a:lstStyle/>
          <a:p>
            <a:fld id="{D787C65E-FDFD-458B-8035-0633D3E759F3}" type="slidenum">
              <a:rPr lang="de-DE" smtClean="0"/>
              <a:t>4</a:t>
            </a:fld>
            <a:endParaRPr lang="de-DE"/>
          </a:p>
        </p:txBody>
      </p:sp>
    </p:spTree>
    <p:extLst>
      <p:ext uri="{BB962C8B-B14F-4D97-AF65-F5344CB8AC3E}">
        <p14:creationId xmlns:p14="http://schemas.microsoft.com/office/powerpoint/2010/main" val="1152505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Fehler des </a:t>
            </a:r>
            <a:r>
              <a:rPr lang="de-DE" dirty="0" err="1"/>
              <a:t>Klassifíkators</a:t>
            </a:r>
            <a:r>
              <a:rPr lang="de-DE" dirty="0"/>
              <a:t> bestimmen </a:t>
            </a:r>
          </a:p>
          <a:p>
            <a:endParaRPr lang="de-DE" dirty="0"/>
          </a:p>
          <a:p>
            <a:r>
              <a:rPr lang="de-DE" dirty="0"/>
              <a:t>Mit welcher Wahrscheinlichkeit wird ein zufällig gewähltes Profil korrekt klassifiziert?</a:t>
            </a:r>
          </a:p>
          <a:p>
            <a:endParaRPr lang="de-DE" dirty="0"/>
          </a:p>
          <a:p>
            <a:r>
              <a:rPr lang="de-DE" dirty="0"/>
              <a:t>Schätzen des Fehlers durch </a:t>
            </a:r>
          </a:p>
        </p:txBody>
      </p:sp>
      <p:sp>
        <p:nvSpPr>
          <p:cNvPr id="4" name="Foliennummernplatzhalter 3"/>
          <p:cNvSpPr>
            <a:spLocks noGrp="1"/>
          </p:cNvSpPr>
          <p:nvPr>
            <p:ph type="sldNum" sz="quarter" idx="5"/>
          </p:nvPr>
        </p:nvSpPr>
        <p:spPr/>
        <p:txBody>
          <a:bodyPr/>
          <a:lstStyle/>
          <a:p>
            <a:fld id="{D787C65E-FDFD-458B-8035-0633D3E759F3}" type="slidenum">
              <a:rPr lang="de-DE" smtClean="0"/>
              <a:t>5</a:t>
            </a:fld>
            <a:endParaRPr lang="de-DE"/>
          </a:p>
        </p:txBody>
      </p:sp>
    </p:spTree>
    <p:extLst>
      <p:ext uri="{BB962C8B-B14F-4D97-AF65-F5344CB8AC3E}">
        <p14:creationId xmlns:p14="http://schemas.microsoft.com/office/powerpoint/2010/main" val="7088092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599015" y="476146"/>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3636000"/>
            <a:ext cx="672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6418134"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2" name="Vertikaler Textplatzhalter 2"/>
          <p:cNvSpPr>
            <a:spLocks noGrp="1"/>
          </p:cNvSpPr>
          <p:nvPr>
            <p:ph type="body" orient="vert" idx="13" hasCustomPrompt="1"/>
          </p:nvPr>
        </p:nvSpPr>
        <p:spPr bwMode="auto">
          <a:xfrm>
            <a:off x="0" y="4392494"/>
            <a:ext cx="4210798"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3" name="Regieanweisung"/>
          <p:cNvGrpSpPr/>
          <p:nvPr userDrawn="1"/>
        </p:nvGrpSpPr>
        <p:grpSpPr bwMode="auto">
          <a:xfrm>
            <a:off x="599016" y="0"/>
            <a:ext cx="14328985" cy="7236000"/>
            <a:chOff x="449261" y="0"/>
            <a:chExt cx="10746739" cy="7236000"/>
          </a:xfrm>
        </p:grpSpPr>
        <p:sp>
          <p:nvSpPr>
            <p:cNvPr id="14"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5" name="Regieanweisung"/>
            <p:cNvGrpSpPr/>
            <p:nvPr userDrawn="1"/>
          </p:nvGrpSpPr>
          <p:grpSpPr bwMode="auto">
            <a:xfrm>
              <a:off x="9252000" y="2579687"/>
              <a:ext cx="1800001" cy="1548574"/>
              <a:chOff x="7667999" y="8675426"/>
              <a:chExt cx="1800001" cy="1548574"/>
            </a:xfrm>
          </p:grpSpPr>
          <p:sp>
            <p:nvSpPr>
              <p:cNvPr id="16"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7"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8"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9"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0"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1"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2" name="Grafik 3"/>
          <p:cNvPicPr>
            <a:picLocks noChangeAspect="1"/>
          </p:cNvPicPr>
          <p:nvPr userDrawn="1"/>
        </p:nvPicPr>
        <p:blipFill>
          <a:blip r:embed="rId4"/>
          <a:stretch/>
        </p:blipFill>
        <p:spPr bwMode="auto">
          <a:xfrm>
            <a:off x="7774462" y="5817813"/>
            <a:ext cx="952193" cy="714145"/>
          </a:xfrm>
          <a:prstGeom prst="rect">
            <a:avLst/>
          </a:prstGeom>
        </p:spPr>
      </p:pic>
      <p:pic>
        <p:nvPicPr>
          <p:cNvPr id="23" name="Grafik 7"/>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Headline klein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360000"/>
          </a:xfrm>
        </p:spPr>
        <p:txBody>
          <a:bodyPr/>
          <a:lstStyle>
            <a:lvl1pPr>
              <a:lnSpc>
                <a:spcPct val="100000"/>
              </a:lnSpc>
              <a:defRPr sz="2000"/>
            </a:lvl1pPr>
          </a:lstStyle>
          <a:p>
            <a:pPr>
              <a:defRPr/>
            </a:pPr>
            <a:r>
              <a:rPr lang="de-DE"/>
              <a:t>Headline</a:t>
            </a:r>
            <a:endParaRPr/>
          </a:p>
        </p:txBody>
      </p:sp>
      <p:sp>
        <p:nvSpPr>
          <p:cNvPr id="5" name="Inhaltsplatzhalter 2"/>
          <p:cNvSpPr>
            <a:spLocks noGrp="1"/>
          </p:cNvSpPr>
          <p:nvPr>
            <p:ph idx="1" hasCustomPrompt="1"/>
          </p:nvPr>
        </p:nvSpPr>
        <p:spPr bwMode="auto">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959708812"/>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9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15464794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2625"/>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9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905638968"/>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2"/>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7"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500"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205731766"/>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05" userDrawn="1">
          <p15:clr>
            <a:srgbClr val="000000"/>
          </p15:clr>
        </p15:guide>
        <p15:guide id="3" pos="4908"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2"/>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7"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61" y="879774"/>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7" y="5380037"/>
            <a:ext cx="6589713"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82328811"/>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856" userDrawn="1">
          <p15:clr>
            <a:srgbClr val="000000"/>
          </p15:clr>
        </p15:guide>
        <p15:guide id="3" pos="6391"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6"/>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225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297000" indent="-297000">
              <a:lnSpc>
                <a:spcPct val="100000"/>
              </a:lnSpc>
              <a:spcBef>
                <a:spcPts val="1875"/>
              </a:spcBef>
              <a:spcAft>
                <a:spcPts val="0"/>
              </a:spcAft>
              <a:buClr>
                <a:schemeClr val="tx2"/>
              </a:buClr>
              <a:buFont typeface="+mj-lt"/>
              <a:buAutoNum type="arabicPeriod"/>
              <a:defRPr sz="1500" b="1">
                <a:solidFill>
                  <a:schemeClr val="tx1"/>
                </a:solidFill>
              </a:defRPr>
            </a:lvl1pPr>
            <a:lvl2pPr marL="540000" indent="-216000">
              <a:lnSpc>
                <a:spcPct val="100000"/>
              </a:lnSpc>
              <a:spcBef>
                <a:spcPts val="150"/>
              </a:spcBef>
              <a:spcAft>
                <a:spcPts val="75"/>
              </a:spcAft>
              <a:buClr>
                <a:schemeClr val="tx2"/>
              </a:buClr>
              <a:buFont typeface="+mj-lt"/>
              <a:buAutoNum type="alphaLcPeriod"/>
              <a:defRPr/>
            </a:lvl2pPr>
            <a:lvl3pPr marL="756000" indent="-216000">
              <a:lnSpc>
                <a:spcPct val="100000"/>
              </a:lnSpc>
              <a:spcBef>
                <a:spcPts val="300"/>
              </a:spcBef>
              <a:spcAft>
                <a:spcPts val="0"/>
              </a:spcAft>
              <a:buClr>
                <a:schemeClr val="tx2"/>
              </a:buClr>
              <a:buFont typeface="+mj-lt"/>
              <a:buAutoNum type="romanLcPeriod"/>
              <a:defRPr/>
            </a:lvl3pPr>
            <a:lvl4pPr marL="756000" indent="-216000">
              <a:lnSpc>
                <a:spcPct val="100000"/>
              </a:lnSpc>
              <a:spcBef>
                <a:spcPts val="300"/>
              </a:spcBef>
              <a:spcAft>
                <a:spcPts val="0"/>
              </a:spcAft>
              <a:buClr>
                <a:schemeClr val="tx2"/>
              </a:buClr>
              <a:buFont typeface="+mj-lt"/>
              <a:buAutoNum type="romanLcPeriod"/>
              <a:defRPr sz="1200"/>
            </a:lvl4pPr>
            <a:lvl5pPr marL="756000" indent="-216000">
              <a:lnSpc>
                <a:spcPct val="100000"/>
              </a:lnSpc>
              <a:spcBef>
                <a:spcPts val="300"/>
              </a:spcBef>
              <a:spcAft>
                <a:spcPts val="0"/>
              </a:spcAft>
              <a:buClr>
                <a:schemeClr val="tx2"/>
              </a:buClr>
              <a:buFont typeface="+mj-lt"/>
              <a:buAutoNum type="romanLcPeriod"/>
              <a:defRPr sz="1200"/>
            </a:lvl5pPr>
            <a:lvl6pPr marL="756000" indent="-216000">
              <a:lnSpc>
                <a:spcPct val="100000"/>
              </a:lnSpc>
              <a:spcBef>
                <a:spcPts val="300"/>
              </a:spcBef>
              <a:spcAft>
                <a:spcPts val="0"/>
              </a:spcAft>
              <a:buClr>
                <a:schemeClr val="tx2"/>
              </a:buClr>
              <a:buFont typeface="+mj-lt"/>
              <a:buAutoNum type="romanLcPeriod"/>
              <a:defRPr sz="1200"/>
            </a:lvl6pPr>
            <a:lvl7pPr marL="756000" indent="-216000">
              <a:lnSpc>
                <a:spcPct val="100000"/>
              </a:lnSpc>
              <a:spcBef>
                <a:spcPts val="300"/>
              </a:spcBef>
              <a:spcAft>
                <a:spcPts val="0"/>
              </a:spcAft>
              <a:buClr>
                <a:schemeClr val="tx2"/>
              </a:buClr>
              <a:buFont typeface="+mj-lt"/>
              <a:buAutoNum type="romanLcPeriod"/>
              <a:defRPr sz="1200"/>
            </a:lvl7pPr>
            <a:lvl8pPr marL="756000" indent="-216000">
              <a:lnSpc>
                <a:spcPct val="100000"/>
              </a:lnSpc>
              <a:spcBef>
                <a:spcPts val="300"/>
              </a:spcBef>
              <a:spcAft>
                <a:spcPts val="0"/>
              </a:spcAft>
              <a:buClr>
                <a:schemeClr val="tx2"/>
              </a:buClr>
              <a:buFont typeface="+mj-lt"/>
              <a:buAutoNum type="romanLcPeriod"/>
              <a:defRPr sz="1200"/>
            </a:lvl8pPr>
            <a:lvl9pPr marL="756000" indent="-216000">
              <a:lnSpc>
                <a:spcPct val="100000"/>
              </a:lnSpc>
              <a:spcBef>
                <a:spcPts val="300"/>
              </a:spcBef>
              <a:spcAft>
                <a:spcPts val="0"/>
              </a:spcAft>
              <a:buClr>
                <a:schemeClr val="tx2"/>
              </a:buClr>
              <a:buFont typeface="+mj-lt"/>
              <a:buAutoNum type="romanLcPeriod"/>
              <a:defRPr sz="12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46901144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1696" userDrawn="1">
          <p15:clr>
            <a:srgbClr val="000000"/>
          </p15:clr>
        </p15:guide>
        <p15:guide id="4" orient="horz" pos="1219" userDrawn="1">
          <p15:clr>
            <a:srgbClr val="000000"/>
          </p15:clr>
        </p15:guide>
        <p15:guide id="5" orient="horz" pos="785"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Trennseiten mit Fähnchen bitte nur </a:t>
            </a:r>
            <a:r>
              <a:rPr lang="de-DE" sz="750" b="1" baseline="0" dirty="0">
                <a:solidFill>
                  <a:schemeClr val="tx1"/>
                </a:solidFill>
                <a:latin typeface="+mn-lt"/>
              </a:rPr>
              <a:t>für Hauptkapitel </a:t>
            </a:r>
            <a:r>
              <a:rPr lang="de-DE" sz="750" b="0" baseline="0" dirty="0">
                <a:solidFill>
                  <a:schemeClr val="tx1"/>
                </a:solidFill>
                <a:latin typeface="+mn-lt"/>
              </a:rPr>
              <a:t>verwenden.</a:t>
            </a:r>
            <a:br>
              <a:rPr lang="de-DE" sz="750" b="0" baseline="0" dirty="0">
                <a:solidFill>
                  <a:schemeClr val="tx1"/>
                </a:solidFill>
                <a:latin typeface="+mn-lt"/>
              </a:rPr>
            </a:br>
            <a:br>
              <a:rPr lang="de-DE" sz="750" b="0" baseline="0" dirty="0">
                <a:solidFill>
                  <a:schemeClr val="tx1"/>
                </a:solidFill>
                <a:latin typeface="+mn-lt"/>
              </a:rPr>
            </a:br>
            <a:r>
              <a:rPr lang="de-DE" sz="750" b="0" baseline="0" dirty="0">
                <a:solidFill>
                  <a:schemeClr val="tx1"/>
                </a:solidFill>
                <a:latin typeface="+mn-lt"/>
              </a:rPr>
              <a:t>Bei Bedarf kann </a:t>
            </a:r>
            <a:r>
              <a:rPr lang="de-DE" sz="750" b="1" baseline="0" dirty="0">
                <a:solidFill>
                  <a:schemeClr val="tx1"/>
                </a:solidFill>
                <a:latin typeface="+mn-lt"/>
              </a:rPr>
              <a:t>das Fähnchen gelöscht</a:t>
            </a:r>
            <a:r>
              <a:rPr lang="de-DE" sz="75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7"/>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8" y="2751138"/>
            <a:ext cx="7273925" cy="1512000"/>
          </a:xfrm>
        </p:spPr>
        <p:txBody>
          <a:bodyPr anchor="t" anchorCtr="0"/>
          <a:lstStyle>
            <a:lvl1pPr algn="ctr">
              <a:defRPr sz="225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4"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2625">
                <a:solidFill>
                  <a:schemeClr val="bg1"/>
                </a:solidFill>
                <a:latin typeface="+mj-lt"/>
              </a:defRPr>
            </a:lvl1pPr>
            <a:lvl2pPr marL="0" indent="0" algn="ctr">
              <a:lnSpc>
                <a:spcPct val="100000"/>
              </a:lnSpc>
              <a:spcBef>
                <a:spcPts val="0"/>
              </a:spcBef>
              <a:spcAft>
                <a:spcPts val="0"/>
              </a:spcAft>
              <a:buFont typeface="+mj-lt"/>
              <a:buNone/>
              <a:defRPr sz="2625">
                <a:solidFill>
                  <a:schemeClr val="bg1"/>
                </a:solidFill>
                <a:latin typeface="+mj-lt"/>
              </a:defRPr>
            </a:lvl2pPr>
            <a:lvl3pPr marL="0" indent="0" algn="ctr">
              <a:lnSpc>
                <a:spcPct val="100000"/>
              </a:lnSpc>
              <a:spcBef>
                <a:spcPts val="0"/>
              </a:spcBef>
              <a:spcAft>
                <a:spcPts val="0"/>
              </a:spcAft>
              <a:buFont typeface="+mj-lt"/>
              <a:buNone/>
              <a:defRPr sz="2625">
                <a:solidFill>
                  <a:schemeClr val="bg1"/>
                </a:solidFill>
                <a:latin typeface="+mj-lt"/>
              </a:defRPr>
            </a:lvl3pPr>
            <a:lvl4pPr marL="0" indent="0" algn="ctr">
              <a:lnSpc>
                <a:spcPct val="100000"/>
              </a:lnSpc>
              <a:spcBef>
                <a:spcPts val="0"/>
              </a:spcBef>
              <a:spcAft>
                <a:spcPts val="0"/>
              </a:spcAft>
              <a:buFont typeface="+mj-lt"/>
              <a:buNone/>
              <a:defRPr sz="2625">
                <a:solidFill>
                  <a:schemeClr val="bg1"/>
                </a:solidFill>
                <a:latin typeface="+mj-lt"/>
              </a:defRPr>
            </a:lvl4pPr>
            <a:lvl5pPr marL="0" indent="0" algn="ctr">
              <a:lnSpc>
                <a:spcPct val="100000"/>
              </a:lnSpc>
              <a:spcBef>
                <a:spcPts val="0"/>
              </a:spcBef>
              <a:spcAft>
                <a:spcPts val="0"/>
              </a:spcAft>
              <a:buFont typeface="+mj-lt"/>
              <a:buNone/>
              <a:defRPr sz="2625">
                <a:solidFill>
                  <a:schemeClr val="bg1"/>
                </a:solidFill>
                <a:latin typeface="+mj-lt"/>
              </a:defRPr>
            </a:lvl5pPr>
            <a:lvl6pPr marL="0" indent="0" algn="ctr">
              <a:lnSpc>
                <a:spcPct val="100000"/>
              </a:lnSpc>
              <a:spcBef>
                <a:spcPts val="0"/>
              </a:spcBef>
              <a:spcAft>
                <a:spcPts val="0"/>
              </a:spcAft>
              <a:buFont typeface="+mj-lt"/>
              <a:buNone/>
              <a:defRPr sz="2625">
                <a:solidFill>
                  <a:schemeClr val="bg1"/>
                </a:solidFill>
                <a:latin typeface="+mj-lt"/>
              </a:defRPr>
            </a:lvl6pPr>
            <a:lvl7pPr marL="0" indent="0" algn="ctr">
              <a:lnSpc>
                <a:spcPct val="100000"/>
              </a:lnSpc>
              <a:spcBef>
                <a:spcPts val="0"/>
              </a:spcBef>
              <a:spcAft>
                <a:spcPts val="0"/>
              </a:spcAft>
              <a:buFont typeface="+mj-lt"/>
              <a:buNone/>
              <a:defRPr sz="2625">
                <a:solidFill>
                  <a:schemeClr val="bg1"/>
                </a:solidFill>
                <a:latin typeface="+mj-lt"/>
              </a:defRPr>
            </a:lvl7pPr>
            <a:lvl8pPr marL="0" indent="0" algn="ctr">
              <a:lnSpc>
                <a:spcPct val="100000"/>
              </a:lnSpc>
              <a:spcBef>
                <a:spcPts val="0"/>
              </a:spcBef>
              <a:spcAft>
                <a:spcPts val="0"/>
              </a:spcAft>
              <a:buFont typeface="+mj-lt"/>
              <a:buNone/>
              <a:defRPr sz="2625">
                <a:solidFill>
                  <a:schemeClr val="bg1"/>
                </a:solidFill>
                <a:latin typeface="+mj-lt"/>
              </a:defRPr>
            </a:lvl8pPr>
            <a:lvl9pPr marL="0" indent="0" algn="ctr">
              <a:lnSpc>
                <a:spcPct val="100000"/>
              </a:lnSpc>
              <a:spcBef>
                <a:spcPts val="0"/>
              </a:spcBef>
              <a:spcAft>
                <a:spcPts val="0"/>
              </a:spcAft>
              <a:buFont typeface="+mj-lt"/>
              <a:buNone/>
              <a:defRPr sz="2625">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944050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2065" userDrawn="1">
          <p15:clr>
            <a:srgbClr val="000000"/>
          </p15:clr>
        </p15:guide>
        <p15:guide id="3" pos="8175" userDrawn="1">
          <p15:clr>
            <a:srgbClr val="000000"/>
          </p15:clr>
        </p15:guide>
        <p15:guide id="4" pos="9571"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1948016060"/>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7227252"/>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3-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952000"/>
            <a:ext cx="624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4308582"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drei Zeilen</a:t>
            </a:r>
            <a:endParaRPr/>
          </a:p>
        </p:txBody>
      </p:sp>
      <p:sp>
        <p:nvSpPr>
          <p:cNvPr id="12" name="Vertikaler Textplatzhalter 2"/>
          <p:cNvSpPr>
            <a:spLocks noGrp="1"/>
          </p:cNvSpPr>
          <p:nvPr>
            <p:ph type="body" orient="vert" idx="13" hasCustomPrompt="1"/>
          </p:nvPr>
        </p:nvSpPr>
        <p:spPr bwMode="auto">
          <a:xfrm>
            <a:off x="0" y="4392494"/>
            <a:ext cx="6418134"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3" name="Vertikaler Textplatzhalter 2"/>
          <p:cNvSpPr>
            <a:spLocks noGrp="1"/>
          </p:cNvSpPr>
          <p:nvPr>
            <p:ph type="body" orient="vert" idx="22" hasCustomPrompt="1"/>
          </p:nvPr>
        </p:nvSpPr>
        <p:spPr bwMode="auto">
          <a:xfrm>
            <a:off x="0" y="3708988"/>
            <a:ext cx="4210798"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4" name="Regieanweisung"/>
          <p:cNvGrpSpPr/>
          <p:nvPr userDrawn="1"/>
        </p:nvGrpSpPr>
        <p:grpSpPr bwMode="auto">
          <a:xfrm>
            <a:off x="599016" y="0"/>
            <a:ext cx="14328985" cy="7236000"/>
            <a:chOff x="449261" y="0"/>
            <a:chExt cx="10746739" cy="7236000"/>
          </a:xfrm>
        </p:grpSpPr>
        <p:sp>
          <p:nvSpPr>
            <p:cNvPr id="1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6" name="Regieanweisung"/>
            <p:cNvGrpSpPr/>
            <p:nvPr userDrawn="1"/>
          </p:nvGrpSpPr>
          <p:grpSpPr bwMode="auto">
            <a:xfrm>
              <a:off x="9252000" y="2579687"/>
              <a:ext cx="1800001" cy="1548574"/>
              <a:chOff x="7667999" y="8675426"/>
              <a:chExt cx="1800001" cy="1548574"/>
            </a:xfrm>
          </p:grpSpPr>
          <p:sp>
            <p:nvSpPr>
              <p:cNvPr id="1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0"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1"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3" name="Grafik 22"/>
          <p:cNvPicPr>
            <a:picLocks noChangeAspect="1"/>
          </p:cNvPicPr>
          <p:nvPr userDrawn="1"/>
        </p:nvPicPr>
        <p:blipFill>
          <a:blip r:embed="rId4"/>
          <a:stretch/>
        </p:blipFill>
        <p:spPr bwMode="auto">
          <a:xfrm>
            <a:off x="7774462" y="5817813"/>
            <a:ext cx="952193" cy="714145"/>
          </a:xfrm>
          <a:prstGeom prst="rect">
            <a:avLst/>
          </a:prstGeom>
        </p:spPr>
      </p:pic>
      <p:pic>
        <p:nvPicPr>
          <p:cNvPr id="24" name="Grafik 23"/>
          <p:cNvPicPr>
            <a:picLocks noChangeAspect="1"/>
          </p:cNvPicPr>
          <p:nvPr userDrawn="1"/>
        </p:nvPicPr>
        <p:blipFill>
          <a:blip r:embed="rId5"/>
          <a:stretch/>
        </p:blipFill>
        <p:spPr bwMode="auto">
          <a:xfrm>
            <a:off x="9179984" y="5817812"/>
            <a:ext cx="2846464" cy="711616"/>
          </a:xfrm>
          <a:prstGeom prst="rect">
            <a:avLst/>
          </a:prstGeom>
        </p:spPr>
      </p:pic>
      <p:pic>
        <p:nvPicPr>
          <p:cNvPr id="25" name="Picture 2" descr="https://lh3.googleusercontent.com/G4N8FKjYiADz5DL6jVPI4OIbcBmj5PR-LCjV1nSCms7Z8pvnOEqXI7XT15QbA-uj7OEcX318D0E9nBwmWgMxVzvnYrbHAGGqtmgFzazoqiP2FLOX0ajW9EEL9GoD-HynIsjku10lCP0"/>
          <p:cNvPicPr>
            <a:picLocks noChangeAspect="1" noChangeArrowheads="1"/>
          </p:cNvPicPr>
          <p:nvPr userDrawn="1"/>
        </p:nvPicPr>
        <p:blipFill>
          <a:blip r:embed="rId6"/>
          <a:stretch/>
        </p:blipFill>
        <p:spPr bwMode="auto">
          <a:xfrm>
            <a:off x="3954753" y="653080"/>
            <a:ext cx="1954524" cy="549871"/>
          </a:xfrm>
          <a:prstGeom prst="rect">
            <a:avLst/>
          </a:prstGeom>
          <a:noFill/>
        </p:spPr>
      </p:pic>
    </p:spTree>
  </p:cSld>
  <p:clrMapOvr>
    <a:masterClrMapping/>
  </p:clrMapOvr>
  <p:hf/>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91"/>
            <a:ext cx="11349039"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15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1" y="1823617"/>
            <a:ext cx="5395912" cy="406558"/>
          </a:xfrm>
        </p:spPr>
        <p:txBody>
          <a:bodyPr/>
          <a:lstStyle>
            <a:lvl1pPr>
              <a:defRPr sz="15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409719281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34"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1" y="5437188"/>
            <a:ext cx="5183188" cy="512762"/>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50"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7"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7"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839791624"/>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9887" userDrawn="1">
          <p15:clr>
            <a:srgbClr val="000000"/>
          </p15:clr>
        </p15:guide>
        <p15:guide id="3" pos="355" userDrawn="1">
          <p15:clr>
            <a:srgbClr val="000000"/>
          </p15:clr>
        </p15:guide>
        <p15:guide id="4" orient="horz" pos="1230" userDrawn="1">
          <p15:clr>
            <a:srgbClr val="000000"/>
          </p15:clr>
        </p15:guide>
        <p15:guide id="5" orient="horz" pos="785" userDrawn="1">
          <p15:clr>
            <a:srgbClr val="000000"/>
          </p15:clr>
        </p15:guide>
        <p15:guide id="6" pos="9735" userDrawn="1">
          <p15:clr>
            <a:srgbClr val="000000"/>
          </p15:clr>
        </p15:guide>
        <p15:guide id="7" orient="horz" pos="1178" userDrawn="1">
          <p15:clr>
            <a:srgbClr val="000000"/>
          </p15:clr>
        </p15:guide>
        <p15:guide id="8" pos="5381" userDrawn="1">
          <p15:clr>
            <a:srgbClr val="000000"/>
          </p15:clr>
        </p15:guide>
        <p15:guide id="10" orient="horz" pos="3425" userDrawn="1">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50"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90"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238512712"/>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8" pos="6721" userDrawn="1">
          <p15:clr>
            <a:srgbClr val="000000"/>
          </p15:clr>
        </p15:guide>
        <p15:guide id="11" pos="7056" userDrawn="1">
          <p15:clr>
            <a:srgbClr val="000000"/>
          </p15:clr>
        </p15:guide>
        <p15:guide id="12" orient="horz" pos="3634" userDrawn="1">
          <p15:clr>
            <a:srgbClr val="00000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1"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050"/>
            </a:lvl1pPr>
            <a:lvl2pPr marL="0" indent="0">
              <a:lnSpc>
                <a:spcPct val="100000"/>
              </a:lnSpc>
              <a:spcBef>
                <a:spcPts val="0"/>
              </a:spcBef>
              <a:spcAft>
                <a:spcPts val="0"/>
              </a:spcAft>
              <a:buFont typeface="+mj-lt"/>
              <a:buNone/>
              <a:defRPr sz="1050"/>
            </a:lvl2pPr>
            <a:lvl3pPr marL="0" indent="0">
              <a:lnSpc>
                <a:spcPct val="100000"/>
              </a:lnSpc>
              <a:spcBef>
                <a:spcPts val="0"/>
              </a:spcBef>
              <a:spcAft>
                <a:spcPts val="0"/>
              </a:spcAft>
              <a:buFont typeface="+mj-lt"/>
              <a:buNone/>
              <a:defRPr sz="1050"/>
            </a:lvl3pPr>
            <a:lvl4pPr marL="0" indent="0">
              <a:lnSpc>
                <a:spcPct val="100000"/>
              </a:lnSpc>
              <a:spcBef>
                <a:spcPts val="0"/>
              </a:spcBef>
              <a:spcAft>
                <a:spcPts val="0"/>
              </a:spcAft>
              <a:buFont typeface="+mj-lt"/>
              <a:buNone/>
              <a:defRPr sz="1050"/>
            </a:lvl4pPr>
            <a:lvl5pPr marL="0" indent="0">
              <a:lnSpc>
                <a:spcPct val="100000"/>
              </a:lnSpc>
              <a:spcBef>
                <a:spcPts val="0"/>
              </a:spcBef>
              <a:spcAft>
                <a:spcPts val="0"/>
              </a:spcAft>
              <a:buFont typeface="+mj-lt"/>
              <a:buNone/>
              <a:defRPr sz="1050"/>
            </a:lvl5pPr>
            <a:lvl6pPr marL="0" indent="0">
              <a:lnSpc>
                <a:spcPct val="100000"/>
              </a:lnSpc>
              <a:spcBef>
                <a:spcPts val="0"/>
              </a:spcBef>
              <a:spcAft>
                <a:spcPts val="0"/>
              </a:spcAft>
              <a:buFont typeface="+mj-lt"/>
              <a:buNone/>
              <a:defRPr sz="1050"/>
            </a:lvl6pPr>
            <a:lvl7pPr marL="0" indent="0">
              <a:lnSpc>
                <a:spcPct val="100000"/>
              </a:lnSpc>
              <a:spcBef>
                <a:spcPts val="0"/>
              </a:spcBef>
              <a:spcAft>
                <a:spcPts val="0"/>
              </a:spcAft>
              <a:buFont typeface="+mj-lt"/>
              <a:buNone/>
              <a:defRPr sz="1050"/>
            </a:lvl7pPr>
            <a:lvl8pPr marL="0" indent="0">
              <a:lnSpc>
                <a:spcPct val="100000"/>
              </a:lnSpc>
              <a:spcBef>
                <a:spcPts val="0"/>
              </a:spcBef>
              <a:spcAft>
                <a:spcPts val="0"/>
              </a:spcAft>
              <a:buFont typeface="+mj-lt"/>
              <a:buNone/>
              <a:defRPr sz="1050"/>
            </a:lvl8pPr>
            <a:lvl9pPr marL="0" indent="0">
              <a:lnSpc>
                <a:spcPct val="100000"/>
              </a:lnSpc>
              <a:spcBef>
                <a:spcPts val="0"/>
              </a:spcBef>
              <a:spcAft>
                <a:spcPts val="0"/>
              </a:spcAft>
              <a:buFont typeface="+mj-lt"/>
              <a:buNone/>
              <a:defRPr sz="105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1"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32574024"/>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7711" userDrawn="1">
          <p15:clr>
            <a:srgbClr val="000000"/>
          </p15:clr>
        </p15:guide>
        <p15:guide id="8" pos="8043" userDrawn="1">
          <p15:clr>
            <a:srgbClr val="00000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9" y="2030414"/>
            <a:ext cx="2185987" cy="3990975"/>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6"/>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6881165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8043" userDrawn="1">
          <p15:clr>
            <a:srgbClr val="000000"/>
          </p15:clr>
        </p15:guide>
        <p15:guide id="11" pos="7448" userDrawn="1">
          <p15:clr>
            <a:srgbClr val="000000"/>
          </p15:clr>
        </p15:guide>
        <p15:guide id="12" orient="horz" pos="1279" userDrawn="1">
          <p15:clr>
            <a:srgbClr val="00000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9" y="2030412"/>
            <a:ext cx="2185987" cy="3990976"/>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3"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5"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5" y="5768977"/>
            <a:ext cx="2894013" cy="252413"/>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6"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1367963"/>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8043" userDrawn="1">
          <p15:clr>
            <a:srgbClr val="000000"/>
          </p15:clr>
        </p15:guide>
        <p15:guide id="8" pos="3033" userDrawn="1">
          <p15:clr>
            <a:srgbClr val="000000"/>
          </p15:clr>
        </p15:guide>
        <p15:guide id="11" pos="7448" userDrawn="1">
          <p15:clr>
            <a:srgbClr val="000000"/>
          </p15:clr>
        </p15:guide>
        <p15:guide id="12" orient="horz" pos="1279" userDrawn="1">
          <p15:clr>
            <a:srgbClr val="000000"/>
          </p15:clr>
        </p15:guide>
        <p15:guide id="13" pos="2785" userDrawn="1">
          <p15:clr>
            <a:srgbClr val="000000"/>
          </p15:clr>
        </p15:guide>
        <p15:guide id="14" orient="horz" pos="3793" userDrawn="1">
          <p15:clr>
            <a:srgbClr val="00000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9"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1875"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6"/>
            <a:ext cx="10714039" cy="3733801"/>
          </a:xfrm>
          <a:prstGeom prst="rect">
            <a:avLst/>
          </a:prstGeom>
        </p:spPr>
        <p:txBody>
          <a:bodyPr vert="horz" numCol="1"/>
          <a:lstStyle>
            <a:lvl1pPr marL="299160" indent="-299160">
              <a:lnSpc>
                <a:spcPct val="100000"/>
              </a:lnSpc>
              <a:spcAft>
                <a:spcPts val="638"/>
              </a:spcAft>
              <a:buFont typeface="+mj-lt"/>
              <a:buNone/>
              <a:defRPr sz="900" b="0" baseline="0"/>
            </a:lvl1pPr>
            <a:lvl2pPr marL="0" indent="-299160">
              <a:lnSpc>
                <a:spcPct val="100000"/>
              </a:lnSpc>
              <a:spcAft>
                <a:spcPts val="638"/>
              </a:spcAft>
              <a:buFont typeface="+mj-lt"/>
              <a:buNone/>
              <a:defRPr sz="900" b="0" baseline="0"/>
            </a:lvl2pPr>
            <a:lvl3pPr marL="0" indent="-299160">
              <a:lnSpc>
                <a:spcPct val="100000"/>
              </a:lnSpc>
              <a:spcAft>
                <a:spcPts val="638"/>
              </a:spcAft>
              <a:buFont typeface="+mj-lt"/>
              <a:buNone/>
              <a:defRPr sz="900" b="0" baseline="0"/>
            </a:lvl3pPr>
            <a:lvl4pPr marL="0" indent="-299160">
              <a:lnSpc>
                <a:spcPct val="100000"/>
              </a:lnSpc>
              <a:spcAft>
                <a:spcPts val="638"/>
              </a:spcAft>
              <a:buFont typeface="+mj-lt"/>
              <a:buNone/>
              <a:defRPr sz="900" b="0" baseline="0"/>
            </a:lvl4pPr>
            <a:lvl5pPr marL="0" indent="-299160">
              <a:lnSpc>
                <a:spcPct val="100000"/>
              </a:lnSpc>
              <a:spcAft>
                <a:spcPts val="638"/>
              </a:spcAft>
              <a:buFont typeface="+mj-lt"/>
              <a:buNone/>
              <a:defRPr sz="900" b="0" baseline="0"/>
            </a:lvl5pPr>
            <a:lvl6pPr marL="0" indent="-299160">
              <a:lnSpc>
                <a:spcPct val="100000"/>
              </a:lnSpc>
              <a:spcAft>
                <a:spcPts val="638"/>
              </a:spcAft>
              <a:buFont typeface="+mj-lt"/>
              <a:buNone/>
              <a:defRPr sz="900" b="0" baseline="0"/>
            </a:lvl6pPr>
            <a:lvl7pPr marL="0" indent="-299160">
              <a:lnSpc>
                <a:spcPct val="100000"/>
              </a:lnSpc>
              <a:spcAft>
                <a:spcPts val="638"/>
              </a:spcAft>
              <a:buFont typeface="+mj-lt"/>
              <a:buNone/>
              <a:defRPr sz="900" b="0" baseline="0"/>
            </a:lvl7pPr>
            <a:lvl8pPr marL="0" indent="-299160">
              <a:lnSpc>
                <a:spcPct val="100000"/>
              </a:lnSpc>
              <a:spcAft>
                <a:spcPts val="638"/>
              </a:spcAft>
              <a:buFont typeface="+mj-lt"/>
              <a:buNone/>
              <a:defRPr sz="900" b="0" baseline="0"/>
            </a:lvl8pPr>
            <a:lvl9pPr marL="0" indent="-299160">
              <a:lnSpc>
                <a:spcPct val="100000"/>
              </a:lnSpc>
              <a:spcAft>
                <a:spcPts val="638"/>
              </a:spcAft>
              <a:buFont typeface="+mj-lt"/>
              <a:buNone/>
              <a:defRPr sz="9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1959878639"/>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353" userDrawn="1">
          <p15:clr>
            <a:srgbClr val="000000"/>
          </p15:clr>
        </p15:guide>
        <p15:guide id="3" pos="355" userDrawn="1">
          <p15:clr>
            <a:srgbClr val="000000"/>
          </p15:clr>
        </p15:guide>
        <p15:guide id="4" orient="horz" pos="1282" userDrawn="1">
          <p15:clr>
            <a:srgbClr val="000000"/>
          </p15:clr>
        </p15:guide>
        <p15:guide id="5" orient="horz" pos="785" userDrawn="1">
          <p15:clr>
            <a:srgbClr val="00000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75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7"/>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70"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6"/>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8"/>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2"/>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3"/>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8"/>
            <a:ext cx="6335536" cy="301521"/>
          </a:xfrm>
        </p:spPr>
        <p:txBody>
          <a:bodyPr lIns="0" bIns="0" anchor="t" anchorCtr="0"/>
          <a:lstStyle>
            <a:lvl1pPr>
              <a:lnSpc>
                <a:spcPts val="1688"/>
              </a:lnSpc>
              <a:defRPr sz="15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05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252123985"/>
      </p:ext>
    </p:extLst>
  </p:cSld>
  <p:clrMapOvr>
    <a:masterClrMapping/>
  </p:clrMapOvr>
  <p:extLst mod="1">
    <p:ext uri="{DCECCB84-F9BA-43D5-87BE-67443E8EF086}">
      <p15:sldGuideLst xmlns:p15="http://schemas.microsoft.com/office/powerpoint/2012/main">
        <p15:guide id="6" pos="2869" userDrawn="1">
          <p15:clr>
            <a:srgbClr val="000000"/>
          </p15:clr>
        </p15:guide>
        <p15:guide id="7" pos="2744" userDrawn="1">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2625"/>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52676020"/>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779" userDrawn="1">
          <p15:clr>
            <a:srgbClr val="00000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61031117"/>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4-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268000"/>
            <a:ext cx="600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br>
              <a:rPr lang="de-DE"/>
            </a:br>
            <a:r>
              <a:rPr lang="de-DE"/>
              <a:t>als Zweizeiler</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1" y="5076000"/>
            <a:ext cx="2098041"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Zeilen</a:t>
            </a:r>
            <a:endParaRPr/>
          </a:p>
        </p:txBody>
      </p:sp>
      <p:sp>
        <p:nvSpPr>
          <p:cNvPr id="12" name="Vertikaler Textplatzhalter 2"/>
          <p:cNvSpPr>
            <a:spLocks noGrp="1"/>
          </p:cNvSpPr>
          <p:nvPr>
            <p:ph type="body" orient="vert" idx="13" hasCustomPrompt="1"/>
          </p:nvPr>
        </p:nvSpPr>
        <p:spPr bwMode="auto">
          <a:xfrm>
            <a:off x="1" y="4392494"/>
            <a:ext cx="4577887"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ganzen vier</a:t>
            </a:r>
            <a:endParaRPr/>
          </a:p>
        </p:txBody>
      </p:sp>
      <p:sp>
        <p:nvSpPr>
          <p:cNvPr id="13" name="Vertikaler Textplatzhalter 2"/>
          <p:cNvSpPr>
            <a:spLocks noGrp="1"/>
          </p:cNvSpPr>
          <p:nvPr>
            <p:ph type="body" orient="vert" idx="22" hasCustomPrompt="1"/>
          </p:nvPr>
        </p:nvSpPr>
        <p:spPr bwMode="auto">
          <a:xfrm>
            <a:off x="1" y="3708988"/>
            <a:ext cx="5533276"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Präsentationstitel</a:t>
            </a:r>
            <a:endParaRPr/>
          </a:p>
        </p:txBody>
      </p:sp>
      <p:sp>
        <p:nvSpPr>
          <p:cNvPr id="14" name="Vertikaler Textplatzhalter 2"/>
          <p:cNvSpPr>
            <a:spLocks noGrp="1"/>
          </p:cNvSpPr>
          <p:nvPr>
            <p:ph type="body" orient="vert" idx="23" hasCustomPrompt="1"/>
          </p:nvPr>
        </p:nvSpPr>
        <p:spPr bwMode="auto">
          <a:xfrm>
            <a:off x="0" y="3024000"/>
            <a:ext cx="4210798"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5" name="Regieanweisung"/>
          <p:cNvGrpSpPr/>
          <p:nvPr userDrawn="1"/>
        </p:nvGrpSpPr>
        <p:grpSpPr bwMode="auto">
          <a:xfrm>
            <a:off x="599016" y="0"/>
            <a:ext cx="14328985" cy="7236000"/>
            <a:chOff x="449261" y="0"/>
            <a:chExt cx="10746739" cy="7236000"/>
          </a:xfrm>
        </p:grpSpPr>
        <p:sp>
          <p:nvSpPr>
            <p:cNvPr id="16"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7" name="Regieanweisung"/>
            <p:cNvGrpSpPr/>
            <p:nvPr userDrawn="1"/>
          </p:nvGrpSpPr>
          <p:grpSpPr bwMode="auto">
            <a:xfrm>
              <a:off x="9252000" y="2579687"/>
              <a:ext cx="1800001" cy="1548574"/>
              <a:chOff x="7667999" y="8675426"/>
              <a:chExt cx="1800001" cy="1548574"/>
            </a:xfrm>
          </p:grpSpPr>
          <p:sp>
            <p:nvSpPr>
              <p:cNvPr id="18"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9"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20"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1"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2"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3"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4" name="Grafik 23"/>
          <p:cNvPicPr>
            <a:picLocks noChangeAspect="1"/>
          </p:cNvPicPr>
          <p:nvPr userDrawn="1"/>
        </p:nvPicPr>
        <p:blipFill>
          <a:blip r:embed="rId4"/>
          <a:stretch/>
        </p:blipFill>
        <p:spPr bwMode="auto">
          <a:xfrm>
            <a:off x="7774462" y="5817813"/>
            <a:ext cx="952193" cy="714145"/>
          </a:xfrm>
          <a:prstGeom prst="rect">
            <a:avLst/>
          </a:prstGeom>
        </p:spPr>
      </p:pic>
      <p:pic>
        <p:nvPicPr>
          <p:cNvPr id="25" name="Grafik 24"/>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520336414"/>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210132171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073554749"/>
      </p:ext>
    </p:extLst>
  </p:cSld>
  <p:clrMapOvr>
    <a:masterClrMapping/>
  </p:clrMapOvr>
  <p:extLst mod="1">
    <p:ext uri="{DCECCB84-F9BA-43D5-87BE-67443E8EF086}">
      <p15:sldGuideLst xmlns:p15="http://schemas.microsoft.com/office/powerpoint/2012/main">
        <p15:guide id="1" orient="horz" pos="2107">
          <p15:clr>
            <a:srgbClr val="000000"/>
          </p15:clr>
        </p15:guide>
        <p15:guide id="2" pos="529">
          <p15:clr>
            <a:srgbClr val="000000"/>
          </p15:clr>
        </p15:guide>
        <p15:guide id="3" pos="3681">
          <p15:clr>
            <a:srgbClr val="000000"/>
          </p15:clr>
        </p15:guide>
        <p15:guide id="4" orient="horz" pos="2396">
          <p15:clr>
            <a:srgbClr val="000000"/>
          </p15:clr>
        </p15:guide>
        <p15:guide id="5" orient="horz" pos="3583">
          <p15:clr>
            <a:srgbClr val="00000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63569804"/>
      </p:ext>
    </p:extLst>
  </p:cSld>
  <p:clrMapOvr>
    <a:masterClrMapping/>
  </p:clrMapOvr>
  <p:extLst mod="1">
    <p:ext uri="{DCECCB84-F9BA-43D5-87BE-67443E8EF086}">
      <p15:sldGuideLst xmlns:p15="http://schemas.microsoft.com/office/powerpoint/2012/main">
        <p15:guide id="1" orient="horz" pos="2312">
          <p15:clr>
            <a:srgbClr val="000000"/>
          </p15:clr>
        </p15:guide>
        <p15:guide id="2" pos="642">
          <p15:clr>
            <a:srgbClr val="000000"/>
          </p15:clr>
        </p15:guide>
        <p15:guide id="3" pos="4793">
          <p15:clr>
            <a:srgbClr val="000000"/>
          </p15:clr>
        </p15:guide>
        <p15:guide id="4" orient="horz" pos="2592">
          <p15:clr>
            <a:srgbClr val="000000"/>
          </p15:clr>
        </p15:guide>
        <p15:guide id="5" orient="horz" pos="3389">
          <p15:clr>
            <a:srgbClr val="00000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135386950"/>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p15:clr>
            <a:srgbClr val="000000"/>
          </p15:clr>
        </p15:guide>
        <p15:guide id="4" orient="horz" pos="1219">
          <p15:clr>
            <a:srgbClr val="000000"/>
          </p15:clr>
        </p15:guide>
        <p15:guide id="5" orient="horz" pos="785">
          <p15:clr>
            <a:srgbClr val="00000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227965579"/>
      </p:ext>
    </p:extLst>
  </p:cSld>
  <p:clrMapOvr>
    <a:masterClrMapping/>
  </p:clrMapOvr>
  <p:extLst mod="1">
    <p:ext uri="{DCECCB84-F9BA-43D5-87BE-67443E8EF086}">
      <p15:sldGuideLst xmlns:p15="http://schemas.microsoft.com/office/powerpoint/2012/main">
        <p15:guide id="1" orient="horz" pos="1733">
          <p15:clr>
            <a:srgbClr val="000000"/>
          </p15:clr>
        </p15:guide>
        <p15:guide id="2" pos="1549">
          <p15:clr>
            <a:srgbClr val="000000"/>
          </p15:clr>
        </p15:guide>
        <p15:guide id="3" pos="6131">
          <p15:clr>
            <a:srgbClr val="000000"/>
          </p15:clr>
        </p15:guide>
        <p15:guide id="4" pos="7178">
          <p15:clr>
            <a:srgbClr val="00000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28668801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85319850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2952735584"/>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884688283"/>
      </p:ext>
    </p:extLst>
  </p:cSld>
  <p:clrMapOvr>
    <a:masterClrMapping/>
  </p:clrMapOvr>
  <p:extLst mod="1">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Inhaltsplatzhalter 2"/>
          <p:cNvSpPr>
            <a:spLocks noGrp="1"/>
          </p:cNvSpPr>
          <p:nvPr>
            <p:ph idx="1" hasCustomPrompt="1"/>
          </p:nvPr>
        </p:nvSpPr>
        <p:spPr bwMode="auto">
          <a:xfrm>
            <a:off x="601133" y="2579688"/>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476291576"/>
      </p:ext>
    </p:extLst>
  </p:cSld>
  <p:clrMapOvr>
    <a:masterClrMapping/>
  </p:clrMapOvr>
  <p:extLst mod="1">
    <p:ext uri="{DCECCB84-F9BA-43D5-87BE-67443E8EF086}">
      <p15:sldGuideLst xmlns:p15="http://schemas.microsoft.com/office/powerpoint/2012/main">
        <p15:guide id="1" orient="horz" pos="3929">
          <p15:clr>
            <a:srgbClr val="000000"/>
          </p15:clr>
        </p15:guide>
        <p15:guide id="2" pos="7415">
          <p15:clr>
            <a:srgbClr val="000000"/>
          </p15:clr>
        </p15:guide>
        <p15:guide id="3" pos="266">
          <p15:clr>
            <a:srgbClr val="000000"/>
          </p15:clr>
        </p15:guide>
        <p15:guide id="5" orient="horz" pos="785">
          <p15:clr>
            <a:srgbClr val="000000"/>
          </p15:clr>
        </p15:guide>
        <p15:guide id="8" pos="5041">
          <p15:clr>
            <a:srgbClr val="000000"/>
          </p15:clr>
        </p15:guide>
        <p15:guide id="11" pos="5292">
          <p15:clr>
            <a:srgbClr val="000000"/>
          </p15:clr>
        </p15:guide>
        <p15:guide id="12" orient="horz" pos="3634">
          <p15:clr>
            <a:srgbClr val="00000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58380434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p15:clr>
            <a:srgbClr val="000000"/>
          </p15:clr>
        </p15:guide>
        <p15:guide id="8" pos="6032">
          <p15:clr>
            <a:srgbClr val="00000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562687129"/>
      </p:ext>
    </p:extLst>
  </p:cSld>
  <p:clrMapOvr>
    <a:masterClrMapping/>
  </p:clrMapOvr>
  <p:extLst mod="1">
    <p:ext uri="{DCECCB84-F9BA-43D5-87BE-67443E8EF086}">
      <p15:sldGuideLst xmlns:p15="http://schemas.microsoft.com/office/powerpoint/2012/main">
        <p15:guide id="1" orient="horz" pos="3793">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p15:clr>
            <a:srgbClr val="000000"/>
          </p15:clr>
        </p15:guide>
        <p15:guide id="11" pos="5586">
          <p15:clr>
            <a:srgbClr val="000000"/>
          </p15:clr>
        </p15:guide>
        <p15:guide id="12" orient="horz" pos="1279">
          <p15:clr>
            <a:srgbClr val="00000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310672034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6032">
          <p15:clr>
            <a:srgbClr val="000000"/>
          </p15:clr>
        </p15:guide>
        <p15:guide id="8" pos="2275">
          <p15:clr>
            <a:srgbClr val="000000"/>
          </p15:clr>
        </p15:guide>
        <p15:guide id="11" pos="5586">
          <p15:clr>
            <a:srgbClr val="000000"/>
          </p15:clr>
        </p15:guide>
        <p15:guide id="12" orient="horz" pos="1279">
          <p15:clr>
            <a:srgbClr val="000000"/>
          </p15:clr>
        </p15:guide>
        <p15:guide id="13" pos="2089">
          <p15:clr>
            <a:srgbClr val="000000"/>
          </p15:clr>
        </p15:guide>
        <p15:guide id="14" orient="horz" pos="3793">
          <p15:clr>
            <a:srgbClr val="00000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296679791"/>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p15:clr>
            <a:srgbClr val="000000"/>
          </p15:clr>
        </p15:guide>
        <p15:guide id="3" pos="266">
          <p15:clr>
            <a:srgbClr val="000000"/>
          </p15:clr>
        </p15:guide>
        <p15:guide id="4" orient="horz" pos="1282">
          <p15:clr>
            <a:srgbClr val="000000"/>
          </p15:clr>
        </p15:guide>
        <p15:guide id="5" orient="horz" pos="785">
          <p15:clr>
            <a:srgbClr val="00000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437016959"/>
      </p:ext>
    </p:extLst>
  </p:cSld>
  <p:clrMapOvr>
    <a:masterClrMapping/>
  </p:clrMapOvr>
  <p:extLst mod="1">
    <p:ext uri="{DCECCB84-F9BA-43D5-87BE-67443E8EF086}">
      <p15:sldGuideLst xmlns:p15="http://schemas.microsoft.com/office/powerpoint/2012/main">
        <p15:guide id="6" pos="2152">
          <p15:clr>
            <a:srgbClr val="000000"/>
          </p15:clr>
        </p15:guide>
        <p15:guide id="7" pos="2058">
          <p15:clr>
            <a:srgbClr val="00000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823235823"/>
      </p:ext>
    </p:extLst>
  </p:cSld>
  <p:clrMapOvr>
    <a:masterClrMapping/>
  </p:clrMapOvr>
  <p:extLst mod="1">
    <p:ext uri="{DCECCB84-F9BA-43D5-87BE-67443E8EF086}">
      <p15:sldGuideLst xmlns:p15="http://schemas.microsoft.com/office/powerpoint/2012/main">
        <p15:guide id="1" orient="horz" pos="2106">
          <p15:clr>
            <a:srgbClr val="000000"/>
          </p15:clr>
        </p15:guide>
        <p15:guide id="2" pos="768">
          <p15:clr>
            <a:srgbClr val="000000"/>
          </p15:clr>
        </p15:guide>
        <p15:guide id="3" pos="6153">
          <p15:clr>
            <a:srgbClr val="000000"/>
          </p15:clr>
        </p15:guide>
        <p15:guide id="4" orient="horz" pos="2396">
          <p15:clr>
            <a:srgbClr val="000000"/>
          </p15:clr>
        </p15:guide>
        <p15:guide id="5" orient="horz" pos="3779">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1_Headline 1-zeilig // Inhalt">
    <p:spTree>
      <p:nvGrpSpPr>
        <p:cNvPr id="1" name=""/>
        <p:cNvGrpSpPr/>
        <p:nvPr/>
      </p:nvGrpSpPr>
      <p:grpSpPr bwMode="auto">
        <a:xfrm>
          <a:off x="0" y="0"/>
          <a:ext cx="0" cy="0"/>
          <a:chOff x="0" y="0"/>
          <a:chExt cx="0" cy="0"/>
        </a:xfrm>
      </p:grpSpPr>
      <p:sp>
        <p:nvSpPr>
          <p:cNvPr id="4" name="Titel 4"/>
          <p:cNvSpPr>
            <a:spLocks noGrp="1"/>
          </p:cNvSpPr>
          <p:nvPr>
            <p:ph type="title"/>
          </p:nvPr>
        </p:nvSpPr>
        <p:spPr bwMode="auto">
          <a:xfrm>
            <a:off x="599016" y="1366839"/>
            <a:ext cx="10991849" cy="600443"/>
          </a:xfrm>
        </p:spPr>
        <p:txBody>
          <a:bodyPr/>
          <a:lstStyle/>
          <a:p>
            <a:pPr>
              <a:defRPr/>
            </a:pPr>
            <a:r>
              <a:rPr lang="de-DE"/>
              <a:t>Titelmasterformat durch Klicken bearbeiten</a:t>
            </a:r>
            <a:endParaRPr/>
          </a:p>
        </p:txBody>
      </p:sp>
      <p:sp>
        <p:nvSpPr>
          <p:cNvPr id="5" name="Inhaltsplatzhalter 2"/>
          <p:cNvSpPr>
            <a:spLocks noGrp="1"/>
          </p:cNvSpPr>
          <p:nvPr>
            <p:ph idx="12" hasCustomPrompt="1"/>
          </p:nvPr>
        </p:nvSpPr>
        <p:spPr bwMode="auto">
          <a:xfrm>
            <a:off x="599013" y="2124576"/>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2-spaltig Tex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Vertikaler Textplatzhalter 2"/>
          <p:cNvSpPr>
            <a:spLocks noGrp="1"/>
          </p:cNvSpPr>
          <p:nvPr>
            <p:ph type="body" orient="vert" idx="1" hasCustomPrompt="1"/>
          </p:nvPr>
        </p:nvSpPr>
        <p:spPr bwMode="auto">
          <a:xfrm>
            <a:off x="601133" y="2579688"/>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5" name="Inhaltsplatzhalter 2"/>
          <p:cNvSpPr>
            <a:spLocks noGrp="1"/>
          </p:cNvSpPr>
          <p:nvPr>
            <p:ph idx="1" hasCustomPrompt="1"/>
          </p:nvPr>
        </p:nvSpPr>
        <p:spPr bwMode="auto">
          <a:xfrm>
            <a:off x="599016" y="3043239"/>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Text/Bild">
    <p:spTree>
      <p:nvGrpSpPr>
        <p:cNvPr id="1" name=""/>
        <p:cNvGrpSpPr/>
        <p:nvPr/>
      </p:nvGrpSpPr>
      <p:grpSpPr bwMode="auto">
        <a:xfrm>
          <a:off x="0" y="0"/>
          <a:ext cx="0" cy="0"/>
          <a:chOff x="0" y="0"/>
          <a:chExt cx="0" cy="0"/>
        </a:xfrm>
      </p:grpSpPr>
      <p:sp>
        <p:nvSpPr>
          <p:cNvPr id="4" name="Bildplatzhalter 10"/>
          <p:cNvSpPr>
            <a:spLocks noGrp="1"/>
          </p:cNvSpPr>
          <p:nvPr>
            <p:ph type="pic" sz="quarter" idx="19" hasCustomPrompt="1"/>
          </p:nvPr>
        </p:nvSpPr>
        <p:spPr bwMode="auto">
          <a:xfrm>
            <a:off x="6239935" y="1438275"/>
            <a:ext cx="5350933" cy="4105275"/>
          </a:xfrm>
          <a:prstGeom prst="rect">
            <a:avLst/>
          </a:pr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5" name="Titel 1"/>
          <p:cNvSpPr>
            <a:spLocks noGrp="1"/>
          </p:cNvSpPr>
          <p:nvPr>
            <p:ph type="title" hasCustomPrompt="1"/>
          </p:nvPr>
        </p:nvSpPr>
        <p:spPr bwMode="auto">
          <a:xfrm>
            <a:off x="599017" y="1366838"/>
            <a:ext cx="5257801"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8" name="Vertikaler Textplatzhalter 2"/>
          <p:cNvSpPr>
            <a:spLocks noGrp="1"/>
          </p:cNvSpPr>
          <p:nvPr>
            <p:ph type="body" orient="vert" idx="1" hasCustomPrompt="1"/>
          </p:nvPr>
        </p:nvSpPr>
        <p:spPr bwMode="auto">
          <a:xfrm>
            <a:off x="601134"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9" name="Vertikaler Textplatzhalter 2"/>
          <p:cNvSpPr>
            <a:spLocks noGrp="1"/>
          </p:cNvSpPr>
          <p:nvPr>
            <p:ph type="body" orient="vert" idx="20" hasCustomPrompt="1"/>
          </p:nvPr>
        </p:nvSpPr>
        <p:spPr bwMode="auto">
          <a:xfrm>
            <a:off x="6239933" y="5725409"/>
            <a:ext cx="5353051" cy="475366"/>
          </a:xfrm>
        </p:spPr>
        <p:txBody>
          <a:bodyPr vert="horz" numCol="1" spcCol="234000"/>
          <a:lstStyle>
            <a:lvl1pPr marL="0" indent="0" algn="l">
              <a:lnSpc>
                <a:spcPct val="97000"/>
              </a:lnSpc>
              <a:buFont typeface="Arial"/>
              <a:buNone/>
              <a:defRPr sz="1200" b="0">
                <a:solidFill>
                  <a:schemeClr val="tx1"/>
                </a:solidFill>
                <a:latin typeface="+mn-lt"/>
              </a:defRPr>
            </a:lvl1pPr>
            <a:lvl2pPr marL="0" indent="0" algn="l">
              <a:lnSpc>
                <a:spcPct val="97000"/>
              </a:lnSpc>
              <a:buFont typeface="Arial"/>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defRPr/>
            </a:pPr>
            <a:r>
              <a:rPr lang="de-DE"/>
              <a:t>Bildunterschrift</a:t>
            </a:r>
            <a:endParaRPr/>
          </a:p>
        </p:txBody>
      </p:sp>
    </p:spTree>
  </p:cSld>
  <p:clrMapOvr>
    <a:masterClrMapping/>
  </p:clrMapOvr>
  <p:hf/>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kurz // 2x Inah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5257803" cy="1044000"/>
          </a:xfrm>
        </p:spPr>
        <p:txBody>
          <a:bodyPr/>
          <a:lstStyle>
            <a:lvl1pPr>
              <a:defRPr/>
            </a:lvl1pPr>
          </a:lstStyle>
          <a:p>
            <a:pPr>
              <a:defRPr/>
            </a:pPr>
            <a:r>
              <a:rPr lang="de-DE"/>
              <a:t>Headline kurz</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Inhaltsplatzhalter 2"/>
          <p:cNvSpPr>
            <a:spLocks noGrp="1"/>
          </p:cNvSpPr>
          <p:nvPr>
            <p:ph idx="1" hasCustomPrompt="1"/>
          </p:nvPr>
        </p:nvSpPr>
        <p:spPr bwMode="auto">
          <a:xfrm>
            <a:off x="601134" y="2579688"/>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8" name="Inhaltsplatzhalter 2"/>
          <p:cNvSpPr>
            <a:spLocks noGrp="1"/>
          </p:cNvSpPr>
          <p:nvPr>
            <p:ph idx="14" hasCustomPrompt="1"/>
          </p:nvPr>
        </p:nvSpPr>
        <p:spPr bwMode="auto">
          <a:xfrm>
            <a:off x="6239934" y="2581847"/>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2.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7.emf"/><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2.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7.emf"/><Relationship Id="rId10" Type="http://schemas.openxmlformats.org/officeDocument/2006/relationships/slideLayout" Target="../slideLayouts/slideLayout38.xml"/><Relationship Id="rId19"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grpSp>
        <p:nvGrpSpPr>
          <p:cNvPr id="4" name="Regieanweisung"/>
          <p:cNvGrpSpPr/>
          <p:nvPr userDrawn="1"/>
        </p:nvGrpSpPr>
        <p:grpSpPr bwMode="auto">
          <a:xfrm>
            <a:off x="599016" y="0"/>
            <a:ext cx="14328985" cy="7236000"/>
            <a:chOff x="449261" y="0"/>
            <a:chExt cx="10746739" cy="7236000"/>
          </a:xfrm>
        </p:grpSpPr>
        <p:sp>
          <p:nvSpPr>
            <p:cNvPr id="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6" name="Regieanweisung"/>
            <p:cNvGrpSpPr/>
            <p:nvPr userDrawn="1"/>
          </p:nvGrpSpPr>
          <p:grpSpPr bwMode="auto">
            <a:xfrm>
              <a:off x="9252000" y="2579687"/>
              <a:ext cx="1800001" cy="1548574"/>
              <a:chOff x="7667999" y="8675426"/>
              <a:chExt cx="1800001" cy="1548574"/>
            </a:xfrm>
          </p:grpSpPr>
          <p:sp>
            <p:nvSpPr>
              <p:cNvPr id="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0" name="Bild // Listenebene verringern"/>
              <p:cNvPicPr>
                <a:picLocks noChangeAspect="1"/>
              </p:cNvPicPr>
              <p:nvPr userDrawn="1"/>
            </p:nvPicPr>
            <p:blipFill>
              <a:blip r:embed="rId12"/>
              <a:stretch/>
            </p:blipFill>
            <p:spPr bwMode="auto">
              <a:xfrm>
                <a:off x="7667999" y="9918000"/>
                <a:ext cx="622082" cy="288000"/>
              </a:xfrm>
              <a:prstGeom prst="rect">
                <a:avLst/>
              </a:prstGeom>
              <a:noFill/>
              <a:ln>
                <a:noFill/>
              </a:ln>
            </p:spPr>
          </p:pic>
          <p:pic>
            <p:nvPicPr>
              <p:cNvPr id="11" name="Bild // Listenebene erhöhen"/>
              <p:cNvPicPr>
                <a:picLocks noChangeAspect="1"/>
              </p:cNvPicPr>
              <p:nvPr userDrawn="1"/>
            </p:nvPicPr>
            <p:blipFill>
              <a:blip r:embed="rId13"/>
              <a:stretch/>
            </p:blipFill>
            <p:spPr bwMode="auto">
              <a:xfrm>
                <a:off x="7667999" y="9522000"/>
                <a:ext cx="622082" cy="288000"/>
              </a:xfrm>
              <a:prstGeom prst="rect">
                <a:avLst/>
              </a:prstGeom>
              <a:noFill/>
              <a:ln>
                <a:noFill/>
              </a:ln>
            </p:spPr>
          </p:pic>
        </p:grpSp>
        <p:sp>
          <p:nvSpPr>
            <p:cNvPr id="1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sp>
        <p:nvSpPr>
          <p:cNvPr id="13" name="Hintergrundnetz"/>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extrusionOk="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14" name="Fußzeilenplatzhalter 4"/>
          <p:cNvSpPr>
            <a:spLocks noGrp="1"/>
          </p:cNvSpPr>
          <p:nvPr>
            <p:ph type="ftr" sz="quarter" idx="3"/>
          </p:nvPr>
        </p:nvSpPr>
        <p:spPr bwMode="auto">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a:buNone/>
              <a:defRPr sz="1200" b="0" i="0" cap="none">
                <a:solidFill>
                  <a:schemeClr val="tx2"/>
                </a:solidFill>
                <a:latin typeface="+mn-lt"/>
              </a:defRPr>
            </a:lvl1pPr>
            <a:lvl2pPr marL="0" indent="0" algn="l">
              <a:lnSpc>
                <a:spcPct val="100000"/>
              </a:lnSpc>
              <a:spcBef>
                <a:spcPts val="0"/>
              </a:spcBef>
              <a:defRPr sz="1200" b="0" i="0" cap="none">
                <a:latin typeface="+mn-lt"/>
              </a:defRPr>
            </a:lvl2pPr>
            <a:lvl3pPr marL="0" indent="0" algn="l">
              <a:lnSpc>
                <a:spcPct val="100000"/>
              </a:lnSpc>
              <a:spcBef>
                <a:spcPts val="0"/>
              </a:spcBef>
              <a:defRPr sz="1200" b="0" i="0" cap="none">
                <a:latin typeface="+mn-lt"/>
              </a:defRPr>
            </a:lvl3pPr>
            <a:lvl4pPr marL="0" indent="0" algn="l">
              <a:lnSpc>
                <a:spcPct val="100000"/>
              </a:lnSpc>
              <a:spcBef>
                <a:spcPts val="0"/>
              </a:spcBef>
              <a:defRPr sz="1200" b="0" i="0" cap="none">
                <a:latin typeface="+mn-lt"/>
              </a:defRPr>
            </a:lvl4pPr>
            <a:lvl5pPr marL="0" indent="0" algn="l">
              <a:lnSpc>
                <a:spcPct val="100000"/>
              </a:lnSpc>
              <a:spcBef>
                <a:spcPts val="0"/>
              </a:spcBef>
              <a:defRPr sz="1200" b="0" i="0" cap="none">
                <a:latin typeface="+mn-lt"/>
              </a:defRPr>
            </a:lvl5pPr>
            <a:lvl6pPr marL="0" indent="0" algn="l">
              <a:lnSpc>
                <a:spcPct val="100000"/>
              </a:lnSpc>
              <a:spcBef>
                <a:spcPts val="0"/>
              </a:spcBef>
              <a:defRPr sz="1200" b="0" i="0" cap="none">
                <a:latin typeface="+mn-lt"/>
              </a:defRPr>
            </a:lvl6pPr>
            <a:lvl7pPr marL="0" indent="0" algn="l">
              <a:lnSpc>
                <a:spcPct val="100000"/>
              </a:lnSpc>
              <a:spcBef>
                <a:spcPts val="0"/>
              </a:spcBef>
              <a:defRPr sz="1200" b="0" i="0" cap="none">
                <a:latin typeface="+mn-lt"/>
              </a:defRPr>
            </a:lvl7pPr>
            <a:lvl8pPr marL="0" indent="0" algn="l">
              <a:lnSpc>
                <a:spcPct val="100000"/>
              </a:lnSpc>
              <a:spcBef>
                <a:spcPts val="0"/>
              </a:spcBef>
              <a:defRPr sz="1200" b="0" i="0" cap="none">
                <a:latin typeface="+mn-lt"/>
              </a:defRPr>
            </a:lvl8pPr>
            <a:lvl9pPr marL="0" indent="0" algn="l">
              <a:lnSpc>
                <a:spcPct val="100000"/>
              </a:lnSpc>
              <a:spcBef>
                <a:spcPts val="0"/>
              </a:spcBef>
              <a:defRPr sz="1200" b="0" i="0" cap="none">
                <a:latin typeface="+mn-lt"/>
              </a:defRPr>
            </a:lvl9pPr>
          </a:lstStyle>
          <a:p>
            <a:pPr>
              <a:defRPr/>
            </a:pPr>
            <a:r>
              <a:rPr lang="de-DE"/>
              <a:t>Name Referent*in</a:t>
            </a:r>
            <a:endParaRPr/>
          </a:p>
        </p:txBody>
      </p:sp>
      <p:sp>
        <p:nvSpPr>
          <p:cNvPr id="15" name="Titelplatzhalter 1"/>
          <p:cNvSpPr>
            <a:spLocks noGrp="1"/>
          </p:cNvSpPr>
          <p:nvPr>
            <p:ph type="title"/>
          </p:nvPr>
        </p:nvSpPr>
        <p:spPr bwMode="auto">
          <a:xfrm>
            <a:off x="599016" y="1366838"/>
            <a:ext cx="10991849" cy="1044000"/>
          </a:xfrm>
          <a:prstGeom prst="rect">
            <a:avLst/>
          </a:prstGeom>
        </p:spPr>
        <p:txBody>
          <a:bodyPr vert="horz" lIns="0" tIns="0" rIns="0" bIns="0" rtlCol="0" anchor="t" anchorCtr="0">
            <a:noAutofit/>
          </a:bodyPr>
          <a:lstStyle/>
          <a:p>
            <a:pPr>
              <a:defRPr/>
            </a:pPr>
            <a:r>
              <a:rPr lang="de-DE"/>
              <a:t>Headline</a:t>
            </a:r>
            <a:br>
              <a:rPr lang="de-DE"/>
            </a:br>
            <a:r>
              <a:rPr lang="de-DE"/>
              <a:t>auf zwei Zeilen</a:t>
            </a:r>
            <a:endParaRPr/>
          </a:p>
        </p:txBody>
      </p:sp>
      <p:sp>
        <p:nvSpPr>
          <p:cNvPr id="16" name="Textplatzhalter 2"/>
          <p:cNvSpPr>
            <a:spLocks noGrp="1"/>
          </p:cNvSpPr>
          <p:nvPr>
            <p:ph type="body" idx="1"/>
          </p:nvPr>
        </p:nvSpPr>
        <p:spPr bwMode="auto">
          <a:xfrm>
            <a:off x="601133" y="2579688"/>
            <a:ext cx="10991851" cy="3621087"/>
          </a:xfrm>
          <a:prstGeom prst="rect">
            <a:avLst/>
          </a:prstGeom>
        </p:spPr>
        <p:txBody>
          <a:bodyPr vert="horz" lIns="0" tIns="0" rIns="0" bIns="0" rtlCol="0" anchor="t" anchorCtr="0">
            <a:noAutofit/>
          </a:body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17" name="Foliennummernplatzhalter 5"/>
          <p:cNvSpPr>
            <a:spLocks noGrp="1"/>
          </p:cNvSpPr>
          <p:nvPr>
            <p:ph type="sldNum" sz="quarter" idx="4"/>
          </p:nvPr>
        </p:nvSpPr>
        <p:spPr bwMode="auto">
          <a:xfrm>
            <a:off x="10632984" y="6358067"/>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pPr>
              <a:defRPr/>
            </a:pPr>
            <a:fld id="{C0BC624C-2554-4659-A1D8-66347873820C}" type="slidenum">
              <a:rPr lang="de-DE"/>
              <a:t>‹Nr.›</a:t>
            </a:fld>
            <a:endParaRPr lang="de-DE" sz="1800"/>
          </a:p>
        </p:txBody>
      </p:sp>
      <p:sp>
        <p:nvSpPr>
          <p:cNvPr id="18" name="Logo UPD"/>
          <p:cNvSpPr>
            <a:spLocks noChangeAspect="1" noEditPoints="1"/>
          </p:cNvSpPr>
          <p:nvPr userDrawn="1"/>
        </p:nvSpPr>
        <p:spPr bwMode="auto">
          <a:xfrm>
            <a:off x="601133" y="450000"/>
            <a:ext cx="161664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marL="0" indent="0" algn="l" defTabSz="685800">
        <a:lnSpc>
          <a:spcPct val="93000"/>
        </a:lnSpc>
        <a:spcBef>
          <a:spcPts val="0"/>
        </a:spcBef>
        <a:buFont typeface="Arial"/>
        <a:buNone/>
        <a:defRPr sz="3200" b="1">
          <a:solidFill>
            <a:schemeClr val="accent1"/>
          </a:solidFill>
          <a:latin typeface="+mj-lt"/>
          <a:ea typeface="+mj-ea"/>
          <a:cs typeface="+mj-cs"/>
        </a:defRPr>
      </a:lvl1pPr>
    </p:titleStyle>
    <p:body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900" b="1">
                <a:solidFill>
                  <a:schemeClr val="tx1"/>
                </a:solidFill>
                <a:latin typeface="+mn-lt"/>
              </a:defRPr>
            </a:lvl1pPr>
            <a:lvl2pPr marL="0" indent="0" algn="r">
              <a:lnSpc>
                <a:spcPct val="100000"/>
              </a:lnSpc>
              <a:spcBef>
                <a:spcPts val="0"/>
              </a:spcBef>
              <a:defRPr sz="900" b="1">
                <a:latin typeface="+mn-lt"/>
              </a:defRPr>
            </a:lvl2pPr>
            <a:lvl3pPr marL="0" indent="0" algn="r">
              <a:lnSpc>
                <a:spcPct val="100000"/>
              </a:lnSpc>
              <a:spcBef>
                <a:spcPts val="0"/>
              </a:spcBef>
              <a:defRPr sz="900" b="1">
                <a:latin typeface="+mn-lt"/>
              </a:defRPr>
            </a:lvl3pPr>
            <a:lvl4pPr marL="0" indent="0" algn="r">
              <a:lnSpc>
                <a:spcPct val="100000"/>
              </a:lnSpc>
              <a:spcBef>
                <a:spcPts val="0"/>
              </a:spcBef>
              <a:defRPr sz="900" b="1">
                <a:latin typeface="+mn-lt"/>
              </a:defRPr>
            </a:lvl4pPr>
            <a:lvl5pPr marL="0" indent="0" algn="r">
              <a:lnSpc>
                <a:spcPct val="100000"/>
              </a:lnSpc>
              <a:spcBef>
                <a:spcPts val="0"/>
              </a:spcBef>
              <a:defRPr sz="900" b="1">
                <a:latin typeface="+mn-lt"/>
              </a:defRPr>
            </a:lvl5pPr>
            <a:lvl6pPr marL="0" indent="0" algn="r">
              <a:lnSpc>
                <a:spcPct val="100000"/>
              </a:lnSpc>
              <a:spcBef>
                <a:spcPts val="0"/>
              </a:spcBef>
              <a:defRPr sz="900" b="1">
                <a:latin typeface="+mn-lt"/>
              </a:defRPr>
            </a:lvl6pPr>
            <a:lvl7pPr marL="0" indent="0" algn="r">
              <a:lnSpc>
                <a:spcPct val="100000"/>
              </a:lnSpc>
              <a:spcBef>
                <a:spcPts val="0"/>
              </a:spcBef>
              <a:defRPr sz="900" b="1">
                <a:latin typeface="+mn-lt"/>
              </a:defRPr>
            </a:lvl7pPr>
            <a:lvl8pPr marL="0" indent="0" algn="r">
              <a:lnSpc>
                <a:spcPct val="100000"/>
              </a:lnSpc>
              <a:spcBef>
                <a:spcPts val="0"/>
              </a:spcBef>
              <a:defRPr sz="900" b="1">
                <a:latin typeface="+mn-lt"/>
              </a:defRPr>
            </a:lvl8pPr>
            <a:lvl9pPr marL="0" indent="0" algn="r">
              <a:lnSpc>
                <a:spcPct val="100000"/>
              </a:lnSpc>
              <a:spcBef>
                <a:spcPts val="0"/>
              </a:spcBef>
              <a:defRPr sz="9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900">
                <a:solidFill>
                  <a:schemeClr val="tx1"/>
                </a:solidFill>
                <a:latin typeface="+mn-lt"/>
              </a:defRPr>
            </a:lvl1pPr>
            <a:lvl2pPr marL="0" indent="0" algn="l">
              <a:lnSpc>
                <a:spcPct val="100000"/>
              </a:lnSpc>
              <a:spcBef>
                <a:spcPts val="0"/>
              </a:spcBef>
              <a:defRPr sz="900">
                <a:latin typeface="+mn-lt"/>
              </a:defRPr>
            </a:lvl2pPr>
            <a:lvl3pPr marL="0" indent="0" algn="l">
              <a:lnSpc>
                <a:spcPct val="100000"/>
              </a:lnSpc>
              <a:spcBef>
                <a:spcPts val="0"/>
              </a:spcBef>
              <a:defRPr sz="900">
                <a:latin typeface="+mn-lt"/>
              </a:defRPr>
            </a:lvl3pPr>
            <a:lvl4pPr marL="0" indent="0" algn="l">
              <a:lnSpc>
                <a:spcPct val="100000"/>
              </a:lnSpc>
              <a:spcBef>
                <a:spcPts val="0"/>
              </a:spcBef>
              <a:defRPr sz="900">
                <a:latin typeface="+mn-lt"/>
              </a:defRPr>
            </a:lvl4pPr>
            <a:lvl5pPr marL="0" indent="0" algn="l">
              <a:lnSpc>
                <a:spcPct val="100000"/>
              </a:lnSpc>
              <a:spcBef>
                <a:spcPts val="0"/>
              </a:spcBef>
              <a:defRPr sz="900">
                <a:latin typeface="+mn-lt"/>
              </a:defRPr>
            </a:lvl5pPr>
            <a:lvl6pPr marL="0" indent="0" algn="l">
              <a:lnSpc>
                <a:spcPct val="100000"/>
              </a:lnSpc>
              <a:spcBef>
                <a:spcPts val="0"/>
              </a:spcBef>
              <a:defRPr sz="900">
                <a:latin typeface="+mn-lt"/>
              </a:defRPr>
            </a:lvl6pPr>
            <a:lvl7pPr marL="0" indent="0" algn="l">
              <a:lnSpc>
                <a:spcPct val="100000"/>
              </a:lnSpc>
              <a:spcBef>
                <a:spcPts val="0"/>
              </a:spcBef>
              <a:defRPr sz="900">
                <a:latin typeface="+mn-lt"/>
              </a:defRPr>
            </a:lvl7pPr>
            <a:lvl8pPr marL="0" indent="0" algn="l">
              <a:lnSpc>
                <a:spcPct val="100000"/>
              </a:lnSpc>
              <a:spcBef>
                <a:spcPts val="0"/>
              </a:spcBef>
              <a:defRPr sz="900">
                <a:latin typeface="+mn-lt"/>
              </a:defRPr>
            </a:lvl8pPr>
            <a:lvl9pPr marL="0" indent="0" algn="l">
              <a:lnSpc>
                <a:spcPct val="100000"/>
              </a:lnSpc>
              <a:spcBef>
                <a:spcPts val="0"/>
              </a:spcBef>
              <a:defRPr sz="9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9"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9"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33634268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dt="0"/>
  <p:txStyles>
    <p:titleStyle>
      <a:lvl1pPr marL="0" indent="0" algn="l" defTabSz="685800" rtl="0" eaLnBrk="1" latinLnBrk="0" hangingPunct="1">
        <a:lnSpc>
          <a:spcPct val="100000"/>
        </a:lnSpc>
        <a:spcBef>
          <a:spcPts val="0"/>
        </a:spcBef>
        <a:buFont typeface="Arial" panose="020B0604020202020204" pitchFamily="34" charset="0"/>
        <a:buNone/>
        <a:defRPr sz="1875" b="1" kern="1200">
          <a:solidFill>
            <a:schemeClr val="tx2"/>
          </a:solidFill>
          <a:latin typeface="+mn-lt"/>
          <a:ea typeface="+mj-ea"/>
          <a:cs typeface="+mj-cs"/>
        </a:defRPr>
      </a:lvl1pPr>
    </p:titleStyle>
    <p:bodyStyle>
      <a:lvl1pPr marL="0" marR="0" indent="0" algn="l" defTabSz="685800" rtl="0" eaLnBrk="1" fontAlgn="auto" latinLnBrk="0" hangingPunct="1">
        <a:lnSpc>
          <a:spcPct val="113000"/>
        </a:lnSpc>
        <a:spcBef>
          <a:spcPts val="0"/>
        </a:spcBef>
        <a:spcAft>
          <a:spcPts val="0"/>
        </a:spcAft>
        <a:buClrTx/>
        <a:buSzTx/>
        <a:buFont typeface="Arial" panose="020B0604020202020204" pitchFamily="34" charset="0"/>
        <a:buNone/>
        <a:tabLst/>
        <a:defRPr sz="1350" b="0" kern="1200" spc="0" baseline="0">
          <a:solidFill>
            <a:schemeClr val="tx1"/>
          </a:solidFill>
          <a:latin typeface="+mn-lt"/>
          <a:ea typeface="+mn-ea"/>
          <a:cs typeface="+mn-cs"/>
        </a:defRPr>
      </a:lvl1pPr>
      <a:lvl2pPr marL="135000" indent="-135000" algn="l" defTabSz="685800" rtl="0" eaLnBrk="1" latinLnBrk="0" hangingPunct="1">
        <a:lnSpc>
          <a:spcPct val="113000"/>
        </a:lnSpc>
        <a:spcBef>
          <a:spcPts val="0"/>
        </a:spcBef>
        <a:spcAft>
          <a:spcPts val="0"/>
        </a:spcAft>
        <a:buFont typeface="Arial" panose="020B0604020202020204" pitchFamily="34" charset="0"/>
        <a:buChar char="•"/>
        <a:defRPr sz="1350" kern="1200">
          <a:solidFill>
            <a:schemeClr val="tx1"/>
          </a:solidFill>
          <a:latin typeface="+mn-lt"/>
          <a:ea typeface="+mn-ea"/>
          <a:cs typeface="+mn-cs"/>
        </a:defRPr>
      </a:lvl2pPr>
      <a:lvl3pPr marL="291600" indent="-1350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3pPr>
      <a:lvl4pPr marL="440100" indent="-1296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99700" indent="-207900" algn="l" defTabSz="685800" rtl="0" eaLnBrk="1" latinLnBrk="0" hangingPunct="1">
        <a:lnSpc>
          <a:spcPct val="113000"/>
        </a:lnSpc>
        <a:spcBef>
          <a:spcPts val="0"/>
        </a:spcBef>
        <a:spcAft>
          <a:spcPts val="0"/>
        </a:spcAft>
        <a:buFont typeface="+mj-lt"/>
        <a:buAutoNum type="arabicPeriod"/>
        <a:defRPr sz="1350" kern="1200">
          <a:solidFill>
            <a:schemeClr val="tx1"/>
          </a:solidFill>
          <a:latin typeface="+mn-lt"/>
          <a:ea typeface="+mn-ea"/>
          <a:cs typeface="+mn-cs"/>
        </a:defRPr>
      </a:lvl5pPr>
      <a:lvl6pPr marL="432000" indent="-216000" algn="l" defTabSz="685800" rtl="0" eaLnBrk="1" latinLnBrk="0" hangingPunct="1">
        <a:lnSpc>
          <a:spcPct val="113000"/>
        </a:lnSpc>
        <a:spcBef>
          <a:spcPts val="525"/>
        </a:spcBef>
        <a:spcAft>
          <a:spcPts val="0"/>
        </a:spcAft>
        <a:buFont typeface="+mj-lt"/>
        <a:buAutoNum type="alphaLcPeriod"/>
        <a:defRPr sz="1200" kern="1200">
          <a:solidFill>
            <a:schemeClr val="tx1"/>
          </a:solidFill>
          <a:latin typeface="+mn-lt"/>
          <a:ea typeface="+mn-ea"/>
          <a:cs typeface="+mn-cs"/>
        </a:defRPr>
      </a:lvl6pPr>
      <a:lvl7pPr marL="653400" indent="-216000" algn="l" defTabSz="685800" rtl="0" eaLnBrk="1" latinLnBrk="0" hangingPunct="1">
        <a:lnSpc>
          <a:spcPct val="113000"/>
        </a:lnSpc>
        <a:spcBef>
          <a:spcPts val="525"/>
        </a:spcBef>
        <a:spcAft>
          <a:spcPts val="0"/>
        </a:spcAft>
        <a:buFont typeface="+mj-lt"/>
        <a:buAutoNum type="romanLcPeriod"/>
        <a:defRPr sz="1200" kern="1200">
          <a:solidFill>
            <a:schemeClr val="tx1"/>
          </a:solidFill>
          <a:latin typeface="+mn-lt"/>
          <a:ea typeface="+mn-ea"/>
          <a:cs typeface="+mn-cs"/>
        </a:defRPr>
      </a:lvl7pPr>
      <a:lvl8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8pPr>
      <a:lvl9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8174471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0.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50726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C889EA8-1CC1-4BEB-AE78-15363C7202ED}"/>
              </a:ext>
            </a:extLst>
          </p:cNvPr>
          <p:cNvSpPr>
            <a:spLocks noGrp="1"/>
          </p:cNvSpPr>
          <p:nvPr>
            <p:ph type="sldNum" sz="quarter" idx="12"/>
          </p:nvPr>
        </p:nvSpPr>
        <p:spPr/>
        <p:txBody>
          <a:bodyPr/>
          <a:lstStyle/>
          <a:p>
            <a:fld id="{E6AA5693-5562-46BF-BAF4-16238AB6C896}" type="slidenum">
              <a:rPr lang="de-DE" smtClean="0"/>
              <a:t>2</a:t>
            </a:fld>
            <a:endParaRPr lang="de-DE"/>
          </a:p>
        </p:txBody>
      </p:sp>
      <p:sp>
        <p:nvSpPr>
          <p:cNvPr id="4" name="Inhaltsplatzhalter 3">
            <a:extLst>
              <a:ext uri="{FF2B5EF4-FFF2-40B4-BE49-F238E27FC236}">
                <a16:creationId xmlns:a16="http://schemas.microsoft.com/office/drawing/2014/main" id="{3045345E-D04A-40E4-93E2-891F96742345}"/>
              </a:ext>
            </a:extLst>
          </p:cNvPr>
          <p:cNvSpPr>
            <a:spLocks noGrp="1"/>
          </p:cNvSpPr>
          <p:nvPr>
            <p:ph idx="1"/>
          </p:nvPr>
        </p:nvSpPr>
        <p:spPr>
          <a:xfrm>
            <a:off x="422275" y="1851651"/>
            <a:ext cx="11349038" cy="3505200"/>
          </a:xfrm>
        </p:spPr>
        <p:txBody>
          <a:bodyPr/>
          <a:lstStyle/>
          <a:p>
            <a:endParaRPr lang="de-DE" sz="1100" dirty="0"/>
          </a:p>
          <a:p>
            <a:pPr lvl="0"/>
            <a:r>
              <a:rPr lang="de-DE" sz="1400" u="sng" dirty="0"/>
              <a:t>Folie 3-4</a:t>
            </a:r>
          </a:p>
          <a:p>
            <a:pPr lvl="0"/>
            <a:r>
              <a:rPr lang="de-DE" sz="1400" dirty="0"/>
              <a:t>Man kann die Frage stellen, welche Bäume aus der vorherigen Phase besser sind, große Bäume die null Fehlklassifikationen bzgl. der Trainingsdaten haben, oder kleine Bäume die nicht null aber relativ wenig Fehlklassifikationen haben.</a:t>
            </a:r>
          </a:p>
          <a:p>
            <a:pPr marL="285750" lvl="0" indent="-285750">
              <a:buFont typeface="Arial" panose="020B0604020202020204" pitchFamily="34" charset="0"/>
              <a:buChar char="•"/>
            </a:pPr>
            <a:r>
              <a:rPr lang="de-DE" sz="1400" dirty="0"/>
              <a:t>Ein Argument für die großen Bäume kann sein, dass die Klassifizierung der Trainingsdaten besser ist. </a:t>
            </a:r>
          </a:p>
          <a:p>
            <a:pPr marL="285750" lvl="0" indent="-285750">
              <a:buFont typeface="Arial" panose="020B0604020202020204" pitchFamily="34" charset="0"/>
              <a:buChar char="•"/>
            </a:pPr>
            <a:r>
              <a:rPr lang="de-DE" sz="1400" dirty="0"/>
              <a:t>Ein Argument für die kleinen Bäume kann sein, dass nicht so viele Variablen eingebunden sind, bei denen fragwürdig ist, ob sie für neue Daten wirklich gute vorhersagen ermöglichen.</a:t>
            </a:r>
          </a:p>
          <a:p>
            <a:pPr lvl="0"/>
            <a:r>
              <a:rPr lang="de-DE" sz="1400" dirty="0"/>
              <a:t> </a:t>
            </a:r>
          </a:p>
          <a:p>
            <a:pPr lvl="0"/>
            <a:r>
              <a:rPr lang="de-DE" sz="1400" u="sng" dirty="0"/>
              <a:t>Folie 5</a:t>
            </a:r>
          </a:p>
          <a:p>
            <a:pPr lvl="0"/>
            <a:r>
              <a:rPr lang="de-DE" sz="1400" dirty="0"/>
              <a:t>Um herauszufinden wie gut die Bäume in der Praxis wirklich funktionieren, muss man Testdaten verwenden (und Monitoring betreiben bei der realen Anwendung auf neue Fälle). Wichtig festzuhalten ist: </a:t>
            </a:r>
          </a:p>
          <a:p>
            <a:pPr marL="285750" lvl="0" indent="-285750">
              <a:buFont typeface="Arial" panose="020B0604020202020204" pitchFamily="34" charset="0"/>
              <a:buChar char="•"/>
            </a:pPr>
            <a:r>
              <a:rPr lang="de-DE" sz="1400" dirty="0"/>
              <a:t>Testdaten sind Daten gleicher Art wie die Trainingsdaten, die nicht am Trainingsprozess beteiligt waren. </a:t>
            </a:r>
          </a:p>
          <a:p>
            <a:pPr marL="285750" lvl="0" indent="-285750">
              <a:buFont typeface="Arial" panose="020B0604020202020204" pitchFamily="34" charset="0"/>
              <a:buChar char="•"/>
            </a:pPr>
            <a:r>
              <a:rPr lang="de-DE" sz="1400" dirty="0"/>
              <a:t>Das testen mit Testdaten gehört fest zum Paradigma des maschinellen Lernen.</a:t>
            </a:r>
          </a:p>
          <a:p>
            <a:pPr lvl="0"/>
            <a:endParaRPr lang="de-DE" sz="800" dirty="0"/>
          </a:p>
        </p:txBody>
      </p:sp>
      <p:sp>
        <p:nvSpPr>
          <p:cNvPr id="5" name="Titel 4">
            <a:extLst>
              <a:ext uri="{FF2B5EF4-FFF2-40B4-BE49-F238E27FC236}">
                <a16:creationId xmlns:a16="http://schemas.microsoft.com/office/drawing/2014/main" id="{DADE87A6-2C8A-4134-82C1-29D631EDD70A}"/>
              </a:ext>
            </a:extLst>
          </p:cNvPr>
          <p:cNvSpPr>
            <a:spLocks noGrp="1"/>
          </p:cNvSpPr>
          <p:nvPr>
            <p:ph type="title"/>
          </p:nvPr>
        </p:nvSpPr>
        <p:spPr>
          <a:xfrm>
            <a:off x="422275" y="1246189"/>
            <a:ext cx="11349038" cy="382611"/>
          </a:xfrm>
        </p:spPr>
        <p:txBody>
          <a:bodyPr/>
          <a:lstStyle/>
          <a:p>
            <a:r>
              <a:rPr lang="de-DE" dirty="0"/>
              <a:t>Kommentare für Lehrkräfte zu Folien 3 - 5</a:t>
            </a:r>
          </a:p>
        </p:txBody>
      </p:sp>
    </p:spTree>
    <p:extLst>
      <p:ext uri="{BB962C8B-B14F-4D97-AF65-F5344CB8AC3E}">
        <p14:creationId xmlns:p14="http://schemas.microsoft.com/office/powerpoint/2010/main" val="2035669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5" name="Grafik 4">
            <a:extLst>
              <a:ext uri="{FF2B5EF4-FFF2-40B4-BE49-F238E27FC236}">
                <a16:creationId xmlns:a16="http://schemas.microsoft.com/office/drawing/2014/main" id="{A888E0DE-E720-41CF-B752-BFE7028E031E}"/>
              </a:ext>
            </a:extLst>
          </p:cNvPr>
          <p:cNvPicPr>
            <a:picLocks noChangeAspect="1"/>
          </p:cNvPicPr>
          <p:nvPr/>
        </p:nvPicPr>
        <p:blipFill>
          <a:blip r:embed="rId3"/>
          <a:stretch>
            <a:fillRect/>
          </a:stretch>
        </p:blipFill>
        <p:spPr>
          <a:xfrm>
            <a:off x="263352" y="1976083"/>
            <a:ext cx="3820345" cy="2952328"/>
          </a:xfrm>
          <a:prstGeom prst="rect">
            <a:avLst/>
          </a:prstGeom>
        </p:spPr>
      </p:pic>
      <p:pic>
        <p:nvPicPr>
          <p:cNvPr id="7" name="Grafik 6">
            <a:extLst>
              <a:ext uri="{FF2B5EF4-FFF2-40B4-BE49-F238E27FC236}">
                <a16:creationId xmlns:a16="http://schemas.microsoft.com/office/drawing/2014/main" id="{ABE3E5C2-1BE1-4200-91C9-13603F4E6F12}"/>
              </a:ext>
            </a:extLst>
          </p:cNvPr>
          <p:cNvPicPr>
            <a:picLocks noChangeAspect="1"/>
          </p:cNvPicPr>
          <p:nvPr/>
        </p:nvPicPr>
        <p:blipFill>
          <a:blip r:embed="rId4"/>
          <a:stretch>
            <a:fillRect/>
          </a:stretch>
        </p:blipFill>
        <p:spPr>
          <a:xfrm>
            <a:off x="4367808" y="1976083"/>
            <a:ext cx="7596336" cy="3695860"/>
          </a:xfrm>
          <a:prstGeom prst="rect">
            <a:avLst/>
          </a:prstGeom>
        </p:spPr>
      </p:pic>
      <p:sp>
        <p:nvSpPr>
          <p:cNvPr id="8" name="Titel 4">
            <a:extLst>
              <a:ext uri="{FF2B5EF4-FFF2-40B4-BE49-F238E27FC236}">
                <a16:creationId xmlns:a16="http://schemas.microsoft.com/office/drawing/2014/main" id="{34BF28C1-BDAB-457A-9E1F-B55B4E34458D}"/>
              </a:ext>
            </a:extLst>
          </p:cNvPr>
          <p:cNvSpPr>
            <a:spLocks noGrp="1"/>
          </p:cNvSpPr>
          <p:nvPr>
            <p:ph type="title"/>
          </p:nvPr>
        </p:nvSpPr>
        <p:spPr>
          <a:xfrm>
            <a:off x="422275" y="1196848"/>
            <a:ext cx="11349038" cy="864000"/>
          </a:xfrm>
        </p:spPr>
        <p:txBody>
          <a:bodyPr/>
          <a:lstStyle/>
          <a:p>
            <a:pPr algn="ctr"/>
            <a:r>
              <a:rPr lang="de-DE" dirty="0"/>
              <a:t>Welcher Entscheidungsbaum ist besser?</a:t>
            </a:r>
          </a:p>
        </p:txBody>
      </p:sp>
    </p:spTree>
    <p:extLst>
      <p:ext uri="{BB962C8B-B14F-4D97-AF65-F5344CB8AC3E}">
        <p14:creationId xmlns:p14="http://schemas.microsoft.com/office/powerpoint/2010/main" val="3910129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46F32C7C-0E13-434A-B94E-252FE88C6E42}"/>
              </a:ext>
            </a:extLst>
          </p:cNvPr>
          <p:cNvSpPr>
            <a:spLocks noGrp="1"/>
          </p:cNvSpPr>
          <p:nvPr>
            <p:ph type="sldNum" sz="quarter" idx="12"/>
          </p:nvPr>
        </p:nvSpPr>
        <p:spPr/>
        <p:txBody>
          <a:bodyPr/>
          <a:lstStyle/>
          <a:p>
            <a:fld id="{E6AA5693-5562-46BF-BAF4-16238AB6C896}" type="slidenum">
              <a:rPr lang="de-DE" smtClean="0"/>
              <a:t>4</a:t>
            </a:fld>
            <a:endParaRPr lang="de-DE"/>
          </a:p>
        </p:txBody>
      </p:sp>
      <p:pic>
        <p:nvPicPr>
          <p:cNvPr id="5" name="Grafik 4">
            <a:extLst>
              <a:ext uri="{FF2B5EF4-FFF2-40B4-BE49-F238E27FC236}">
                <a16:creationId xmlns:a16="http://schemas.microsoft.com/office/drawing/2014/main" id="{A888E0DE-E720-41CF-B752-BFE7028E031E}"/>
              </a:ext>
            </a:extLst>
          </p:cNvPr>
          <p:cNvPicPr>
            <a:picLocks noChangeAspect="1"/>
          </p:cNvPicPr>
          <p:nvPr/>
        </p:nvPicPr>
        <p:blipFill>
          <a:blip r:embed="rId3"/>
          <a:stretch>
            <a:fillRect/>
          </a:stretch>
        </p:blipFill>
        <p:spPr>
          <a:xfrm>
            <a:off x="263352" y="1976083"/>
            <a:ext cx="3820345" cy="2952328"/>
          </a:xfrm>
          <a:prstGeom prst="rect">
            <a:avLst/>
          </a:prstGeom>
        </p:spPr>
      </p:pic>
      <p:pic>
        <p:nvPicPr>
          <p:cNvPr id="7" name="Grafik 6">
            <a:extLst>
              <a:ext uri="{FF2B5EF4-FFF2-40B4-BE49-F238E27FC236}">
                <a16:creationId xmlns:a16="http://schemas.microsoft.com/office/drawing/2014/main" id="{ABE3E5C2-1BE1-4200-91C9-13603F4E6F12}"/>
              </a:ext>
            </a:extLst>
          </p:cNvPr>
          <p:cNvPicPr>
            <a:picLocks noChangeAspect="1"/>
          </p:cNvPicPr>
          <p:nvPr/>
        </p:nvPicPr>
        <p:blipFill>
          <a:blip r:embed="rId4"/>
          <a:stretch>
            <a:fillRect/>
          </a:stretch>
        </p:blipFill>
        <p:spPr>
          <a:xfrm>
            <a:off x="4367808" y="1976083"/>
            <a:ext cx="7596336" cy="3695860"/>
          </a:xfrm>
          <a:prstGeom prst="rect">
            <a:avLst/>
          </a:prstGeom>
        </p:spPr>
      </p:pic>
      <p:sp>
        <p:nvSpPr>
          <p:cNvPr id="6" name="Titel 4">
            <a:extLst>
              <a:ext uri="{FF2B5EF4-FFF2-40B4-BE49-F238E27FC236}">
                <a16:creationId xmlns:a16="http://schemas.microsoft.com/office/drawing/2014/main" id="{87752153-5266-49BD-AE11-60F5EE3AE958}"/>
              </a:ext>
            </a:extLst>
          </p:cNvPr>
          <p:cNvSpPr>
            <a:spLocks noGrp="1"/>
          </p:cNvSpPr>
          <p:nvPr>
            <p:ph type="title"/>
          </p:nvPr>
        </p:nvSpPr>
        <p:spPr>
          <a:xfrm>
            <a:off x="422275" y="1196848"/>
            <a:ext cx="11349038" cy="864000"/>
          </a:xfrm>
        </p:spPr>
        <p:txBody>
          <a:bodyPr/>
          <a:lstStyle/>
          <a:p>
            <a:pPr algn="ctr"/>
            <a:r>
              <a:rPr lang="de-DE" dirty="0"/>
              <a:t>Welcher Entscheidungsbaum funktioniert besser für neue Daten?</a:t>
            </a:r>
          </a:p>
        </p:txBody>
      </p:sp>
    </p:spTree>
    <p:extLst>
      <p:ext uri="{BB962C8B-B14F-4D97-AF65-F5344CB8AC3E}">
        <p14:creationId xmlns:p14="http://schemas.microsoft.com/office/powerpoint/2010/main" val="736784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FDC3D13-5CCA-4509-A7DF-3F71E2147541}"/>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9" name="Titel 8">
            <a:extLst>
              <a:ext uri="{FF2B5EF4-FFF2-40B4-BE49-F238E27FC236}">
                <a16:creationId xmlns:a16="http://schemas.microsoft.com/office/drawing/2014/main" id="{C9548CE1-4496-443E-A4F7-167C595C8281}"/>
              </a:ext>
            </a:extLst>
          </p:cNvPr>
          <p:cNvSpPr>
            <a:spLocks noGrp="1"/>
          </p:cNvSpPr>
          <p:nvPr>
            <p:ph type="title"/>
          </p:nvPr>
        </p:nvSpPr>
        <p:spPr/>
        <p:txBody>
          <a:bodyPr/>
          <a:lstStyle/>
          <a:p>
            <a:r>
              <a:rPr lang="de-DE" dirty="0"/>
              <a:t>Paradigma – Überwachtes maschinelles Lernen </a:t>
            </a:r>
          </a:p>
        </p:txBody>
      </p:sp>
      <p:cxnSp>
        <p:nvCxnSpPr>
          <p:cNvPr id="6" name="Gerade Verbindung mit Pfeil 5">
            <a:extLst>
              <a:ext uri="{FF2B5EF4-FFF2-40B4-BE49-F238E27FC236}">
                <a16:creationId xmlns:a16="http://schemas.microsoft.com/office/drawing/2014/main" id="{CEE4647C-B02A-47A7-8ACD-A9BD85617BFD}"/>
              </a:ext>
            </a:extLst>
          </p:cNvPr>
          <p:cNvCxnSpPr>
            <a:cxnSpLocks/>
          </p:cNvCxnSpPr>
          <p:nvPr/>
        </p:nvCxnSpPr>
        <p:spPr>
          <a:xfrm>
            <a:off x="4931106" y="3239973"/>
            <a:ext cx="2218481" cy="0"/>
          </a:xfrm>
          <a:prstGeom prst="straightConnector1">
            <a:avLst/>
          </a:prstGeom>
          <a:ln w="57150">
            <a:solidFill>
              <a:srgbClr val="0025AA"/>
            </a:solidFill>
            <a:tailEnd type="triangle"/>
          </a:ln>
        </p:spPr>
        <p:style>
          <a:lnRef idx="1">
            <a:schemeClr val="accent1"/>
          </a:lnRef>
          <a:fillRef idx="0">
            <a:schemeClr val="accent1"/>
          </a:fillRef>
          <a:effectRef idx="0">
            <a:schemeClr val="accent1"/>
          </a:effectRef>
          <a:fontRef idx="minor">
            <a:schemeClr val="tx1"/>
          </a:fontRef>
        </p:style>
      </p:cxnSp>
      <p:sp>
        <p:nvSpPr>
          <p:cNvPr id="25" name="Vertikaler Textplatzhalter 9">
            <a:extLst>
              <a:ext uri="{FF2B5EF4-FFF2-40B4-BE49-F238E27FC236}">
                <a16:creationId xmlns:a16="http://schemas.microsoft.com/office/drawing/2014/main" id="{6283020A-163C-4D2C-9ACD-8C1BCC8C7320}"/>
              </a:ext>
            </a:extLst>
          </p:cNvPr>
          <p:cNvSpPr txBox="1">
            <a:spLocks/>
          </p:cNvSpPr>
          <p:nvPr/>
        </p:nvSpPr>
        <p:spPr>
          <a:xfrm>
            <a:off x="2728921" y="1804918"/>
            <a:ext cx="2131228"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t>Input</a:t>
            </a:r>
          </a:p>
          <a:p>
            <a:pPr algn="ctr"/>
            <a:r>
              <a:rPr lang="de-DE" dirty="0"/>
              <a:t>Trainingsdaten</a:t>
            </a:r>
          </a:p>
        </p:txBody>
      </p:sp>
      <p:sp>
        <p:nvSpPr>
          <p:cNvPr id="26" name="Vertikaler Textplatzhalter 9">
            <a:extLst>
              <a:ext uri="{FF2B5EF4-FFF2-40B4-BE49-F238E27FC236}">
                <a16:creationId xmlns:a16="http://schemas.microsoft.com/office/drawing/2014/main" id="{04FF03BA-2B77-40F3-B579-8CADA6D76E10}"/>
              </a:ext>
            </a:extLst>
          </p:cNvPr>
          <p:cNvSpPr txBox="1">
            <a:spLocks/>
          </p:cNvSpPr>
          <p:nvPr/>
        </p:nvSpPr>
        <p:spPr>
          <a:xfrm>
            <a:off x="7968208" y="1804919"/>
            <a:ext cx="2131228" cy="592536"/>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t>Output</a:t>
            </a:r>
          </a:p>
          <a:p>
            <a:pPr algn="ctr"/>
            <a:r>
              <a:rPr lang="de-DE" dirty="0"/>
              <a:t>Klassifikator</a:t>
            </a:r>
          </a:p>
        </p:txBody>
      </p:sp>
      <p:pic>
        <p:nvPicPr>
          <p:cNvPr id="27" name="settings">
            <a:extLst>
              <a:ext uri="{FF2B5EF4-FFF2-40B4-BE49-F238E27FC236}">
                <a16:creationId xmlns:a16="http://schemas.microsoft.com/office/drawing/2014/main" id="{1310CEA8-1574-4A3F-B926-93E6CA065B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55427" y="2404346"/>
            <a:ext cx="453699" cy="453698"/>
          </a:xfrm>
          <a:prstGeom prst="rect">
            <a:avLst/>
          </a:prstGeom>
        </p:spPr>
      </p:pic>
      <p:sp>
        <p:nvSpPr>
          <p:cNvPr id="28" name="Vertikaler Textplatzhalter 9">
            <a:extLst>
              <a:ext uri="{FF2B5EF4-FFF2-40B4-BE49-F238E27FC236}">
                <a16:creationId xmlns:a16="http://schemas.microsoft.com/office/drawing/2014/main" id="{39624869-4F28-4DF6-BB34-44CA2CB8B7C7}"/>
              </a:ext>
            </a:extLst>
          </p:cNvPr>
          <p:cNvSpPr txBox="1">
            <a:spLocks/>
          </p:cNvSpPr>
          <p:nvPr/>
        </p:nvSpPr>
        <p:spPr>
          <a:xfrm>
            <a:off x="4799856" y="2836018"/>
            <a:ext cx="2476036"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solidFill>
                  <a:srgbClr val="0025AA"/>
                </a:solidFill>
              </a:rPr>
              <a:t>Verarbeitungsschritte</a:t>
            </a:r>
            <a:endParaRPr lang="de-DE" dirty="0">
              <a:solidFill>
                <a:srgbClr val="0025AA"/>
              </a:solidFill>
            </a:endParaRPr>
          </a:p>
        </p:txBody>
      </p:sp>
      <p:pic>
        <p:nvPicPr>
          <p:cNvPr id="31" name="settings">
            <a:extLst>
              <a:ext uri="{FF2B5EF4-FFF2-40B4-BE49-F238E27FC236}">
                <a16:creationId xmlns:a16="http://schemas.microsoft.com/office/drawing/2014/main" id="{FB8F5B2F-743F-4533-8FF5-1F17D1C7A84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903374" y="2341479"/>
            <a:ext cx="453699" cy="453698"/>
          </a:xfrm>
          <a:prstGeom prst="rect">
            <a:avLst/>
          </a:prstGeom>
        </p:spPr>
      </p:pic>
      <p:sp>
        <p:nvSpPr>
          <p:cNvPr id="32" name="Vertikaler Textplatzhalter 9">
            <a:extLst>
              <a:ext uri="{FF2B5EF4-FFF2-40B4-BE49-F238E27FC236}">
                <a16:creationId xmlns:a16="http://schemas.microsoft.com/office/drawing/2014/main" id="{1CA291B9-9437-4739-B642-897E91147549}"/>
              </a:ext>
            </a:extLst>
          </p:cNvPr>
          <p:cNvSpPr txBox="1">
            <a:spLocks/>
          </p:cNvSpPr>
          <p:nvPr/>
        </p:nvSpPr>
        <p:spPr>
          <a:xfrm>
            <a:off x="4741960" y="4328462"/>
            <a:ext cx="2131228"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dirty="0"/>
              <a:t>Testdaten</a:t>
            </a:r>
          </a:p>
        </p:txBody>
      </p:sp>
      <p:cxnSp>
        <p:nvCxnSpPr>
          <p:cNvPr id="11" name="Gerader Verbinder 10">
            <a:extLst>
              <a:ext uri="{FF2B5EF4-FFF2-40B4-BE49-F238E27FC236}">
                <a16:creationId xmlns:a16="http://schemas.microsoft.com/office/drawing/2014/main" id="{4CADE865-21D9-4219-9F38-54F3F368EAF4}"/>
              </a:ext>
            </a:extLst>
          </p:cNvPr>
          <p:cNvCxnSpPr/>
          <p:nvPr/>
        </p:nvCxnSpPr>
        <p:spPr>
          <a:xfrm>
            <a:off x="2678587" y="4311684"/>
            <a:ext cx="724558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Pfeil: nach oben gebogen 13">
            <a:extLst>
              <a:ext uri="{FF2B5EF4-FFF2-40B4-BE49-F238E27FC236}">
                <a16:creationId xmlns:a16="http://schemas.microsoft.com/office/drawing/2014/main" id="{26A83F0D-B1C7-42F0-B02E-6009B4C6E5B8}"/>
              </a:ext>
            </a:extLst>
          </p:cNvPr>
          <p:cNvSpPr/>
          <p:nvPr/>
        </p:nvSpPr>
        <p:spPr>
          <a:xfrm>
            <a:off x="7010400" y="4575174"/>
            <a:ext cx="1912775" cy="751835"/>
          </a:xfrm>
          <a:prstGeom prst="bentUpArrow">
            <a:avLst>
              <a:gd name="adj1" fmla="val 10495"/>
              <a:gd name="adj2" fmla="val 14400"/>
              <a:gd name="adj3" fmla="val 25000"/>
            </a:avLst>
          </a:prstGeom>
          <a:solidFill>
            <a:srgbClr val="0025A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Vertikaler Textplatzhalter 9">
            <a:extLst>
              <a:ext uri="{FF2B5EF4-FFF2-40B4-BE49-F238E27FC236}">
                <a16:creationId xmlns:a16="http://schemas.microsoft.com/office/drawing/2014/main" id="{463B609E-B158-4005-963E-61B5ED5F0BD5}"/>
              </a:ext>
            </a:extLst>
          </p:cNvPr>
          <p:cNvSpPr txBox="1">
            <a:spLocks/>
          </p:cNvSpPr>
          <p:nvPr/>
        </p:nvSpPr>
        <p:spPr>
          <a:xfrm>
            <a:off x="6447140" y="4872726"/>
            <a:ext cx="2476036" cy="751835"/>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pPr algn="ctr"/>
            <a:r>
              <a:rPr lang="de-DE" b="1" dirty="0">
                <a:solidFill>
                  <a:srgbClr val="0025AA"/>
                </a:solidFill>
              </a:rPr>
              <a:t>Prüfen</a:t>
            </a:r>
            <a:endParaRPr lang="de-DE" dirty="0">
              <a:solidFill>
                <a:srgbClr val="0025AA"/>
              </a:solidFill>
            </a:endParaRPr>
          </a:p>
        </p:txBody>
      </p:sp>
      <p:sp>
        <p:nvSpPr>
          <p:cNvPr id="54" name="Vertikaler Textplatzhalter 9">
            <a:extLst>
              <a:ext uri="{FF2B5EF4-FFF2-40B4-BE49-F238E27FC236}">
                <a16:creationId xmlns:a16="http://schemas.microsoft.com/office/drawing/2014/main" id="{69A3537C-CF40-490C-8AFA-7A0151E497BE}"/>
              </a:ext>
            </a:extLst>
          </p:cNvPr>
          <p:cNvSpPr txBox="1">
            <a:spLocks/>
          </p:cNvSpPr>
          <p:nvPr/>
        </p:nvSpPr>
        <p:spPr>
          <a:xfrm>
            <a:off x="422275" y="1952626"/>
            <a:ext cx="2169433" cy="3997324"/>
          </a:xfrm>
          <a:prstGeom prst="rect">
            <a:avLst/>
          </a:prstGeom>
        </p:spPr>
        <p:txBody>
          <a:bodyPr vert="horz" lIns="0" tIns="0" rIns="0" bIns="0" numCol="1" spcCol="612000" rtlCol="0">
            <a:noAutofit/>
          </a:bodyPr>
          <a:lst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a:lstStyle>
          <a:p>
            <a:endParaRPr lang="de-DE" b="1" dirty="0"/>
          </a:p>
          <a:p>
            <a:r>
              <a:rPr lang="de-DE" b="1" dirty="0"/>
              <a:t>Klassifikators erstellen</a:t>
            </a:r>
          </a:p>
          <a:p>
            <a:endParaRPr lang="de-DE" b="1" dirty="0"/>
          </a:p>
          <a:p>
            <a:endParaRPr lang="de-DE" b="1" dirty="0"/>
          </a:p>
          <a:p>
            <a:endParaRPr lang="de-DE" b="1" dirty="0"/>
          </a:p>
          <a:p>
            <a:endParaRPr lang="de-DE" b="1" dirty="0"/>
          </a:p>
          <a:p>
            <a:endParaRPr lang="de-DE" b="1" dirty="0"/>
          </a:p>
          <a:p>
            <a:endParaRPr lang="de-DE" b="1" dirty="0"/>
          </a:p>
          <a:p>
            <a:r>
              <a:rPr lang="de-DE" b="1" dirty="0"/>
              <a:t>Klassifikator evaluieren</a:t>
            </a:r>
          </a:p>
        </p:txBody>
      </p:sp>
      <p:pic>
        <p:nvPicPr>
          <p:cNvPr id="8" name="Grafik 7">
            <a:extLst>
              <a:ext uri="{FF2B5EF4-FFF2-40B4-BE49-F238E27FC236}">
                <a16:creationId xmlns:a16="http://schemas.microsoft.com/office/drawing/2014/main" id="{43A0F89B-C222-441A-8B2E-DE5CAFAD9F85}"/>
              </a:ext>
            </a:extLst>
          </p:cNvPr>
          <p:cNvPicPr>
            <a:picLocks noChangeAspect="1"/>
          </p:cNvPicPr>
          <p:nvPr/>
        </p:nvPicPr>
        <p:blipFill>
          <a:blip r:embed="rId5"/>
          <a:stretch>
            <a:fillRect/>
          </a:stretch>
        </p:blipFill>
        <p:spPr>
          <a:xfrm>
            <a:off x="2590432" y="2477494"/>
            <a:ext cx="2119643" cy="1560206"/>
          </a:xfrm>
          <a:prstGeom prst="rect">
            <a:avLst/>
          </a:prstGeom>
        </p:spPr>
      </p:pic>
      <p:pic>
        <p:nvPicPr>
          <p:cNvPr id="55" name="Grafik 54">
            <a:extLst>
              <a:ext uri="{FF2B5EF4-FFF2-40B4-BE49-F238E27FC236}">
                <a16:creationId xmlns:a16="http://schemas.microsoft.com/office/drawing/2014/main" id="{38DED1D0-9291-4F33-87AC-D0EDF9B4578F}"/>
              </a:ext>
            </a:extLst>
          </p:cNvPr>
          <p:cNvPicPr>
            <a:picLocks noChangeAspect="1"/>
          </p:cNvPicPr>
          <p:nvPr/>
        </p:nvPicPr>
        <p:blipFill>
          <a:blip r:embed="rId6"/>
          <a:stretch>
            <a:fillRect/>
          </a:stretch>
        </p:blipFill>
        <p:spPr>
          <a:xfrm>
            <a:off x="7297127" y="2546316"/>
            <a:ext cx="3252097" cy="1582249"/>
          </a:xfrm>
          <a:prstGeom prst="rect">
            <a:avLst/>
          </a:prstGeom>
        </p:spPr>
      </p:pic>
      <p:pic>
        <p:nvPicPr>
          <p:cNvPr id="56" name="Grafik 55">
            <a:extLst>
              <a:ext uri="{FF2B5EF4-FFF2-40B4-BE49-F238E27FC236}">
                <a16:creationId xmlns:a16="http://schemas.microsoft.com/office/drawing/2014/main" id="{3DC623C5-0589-4D9B-BD1D-835CD93833E6}"/>
              </a:ext>
            </a:extLst>
          </p:cNvPr>
          <p:cNvPicPr>
            <a:picLocks noChangeAspect="1"/>
          </p:cNvPicPr>
          <p:nvPr/>
        </p:nvPicPr>
        <p:blipFill>
          <a:blip r:embed="rId5"/>
          <a:stretch>
            <a:fillRect/>
          </a:stretch>
        </p:blipFill>
        <p:spPr>
          <a:xfrm>
            <a:off x="4721907" y="4625142"/>
            <a:ext cx="2119643" cy="1560206"/>
          </a:xfrm>
          <a:prstGeom prst="rect">
            <a:avLst/>
          </a:prstGeom>
        </p:spPr>
      </p:pic>
    </p:spTree>
    <p:extLst>
      <p:ext uri="{BB962C8B-B14F-4D97-AF65-F5344CB8AC3E}">
        <p14:creationId xmlns:p14="http://schemas.microsoft.com/office/powerpoint/2010/main" val="1370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14"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FD3071E-6A69-408F-BDE3-6F80875B42A2}"/>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7" name="Titel 6">
            <a:extLst>
              <a:ext uri="{FF2B5EF4-FFF2-40B4-BE49-F238E27FC236}">
                <a16:creationId xmlns:a16="http://schemas.microsoft.com/office/drawing/2014/main" id="{7C64275A-2B47-4F85-B4E7-9B6B527A4350}"/>
              </a:ext>
            </a:extLst>
          </p:cNvPr>
          <p:cNvSpPr>
            <a:spLocks noGrp="1"/>
          </p:cNvSpPr>
          <p:nvPr>
            <p:ph type="title"/>
          </p:nvPr>
        </p:nvSpPr>
        <p:spPr>
          <a:xfrm>
            <a:off x="511969" y="3195000"/>
            <a:ext cx="11168063" cy="468000"/>
          </a:xfrm>
        </p:spPr>
        <p:txBody>
          <a:bodyPr/>
          <a:lstStyle/>
          <a:p>
            <a:pPr algn="ctr"/>
            <a:r>
              <a:rPr lang="de-DE" dirty="0"/>
              <a:t>Demonstration: Nutzen von Testdaten in CODAP</a:t>
            </a:r>
          </a:p>
        </p:txBody>
      </p:sp>
    </p:spTree>
    <p:extLst>
      <p:ext uri="{BB962C8B-B14F-4D97-AF65-F5344CB8AC3E}">
        <p14:creationId xmlns:p14="http://schemas.microsoft.com/office/powerpoint/2010/main" val="4227974991"/>
      </p:ext>
    </p:extLst>
  </p:cSld>
  <p:clrMapOvr>
    <a:masterClrMapping/>
  </p:clrMapOvr>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Arial"/>
        <a:cs typeface="Arial"/>
      </a:majorFont>
      <a:minorFont>
        <a:latin typeface="Arial Narrow"/>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tx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3.xml><?xml version="1.0" encoding="utf-8"?>
<a:theme xmlns:a="http://schemas.openxmlformats.org/drawingml/2006/main" name="1_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430</Words>
  <Application>Microsoft Office PowerPoint</Application>
  <DocSecurity>0</DocSecurity>
  <PresentationFormat>Breitbild</PresentationFormat>
  <Paragraphs>63</Paragraphs>
  <Slides>6</Slides>
  <Notes>4</Notes>
  <HiddenSlides>1</HiddenSlides>
  <MMClips>0</MMClips>
  <ScaleCrop>false</ScaleCrop>
  <HeadingPairs>
    <vt:vector size="6" baseType="variant">
      <vt:variant>
        <vt:lpstr>Verwendete Schriftarten</vt:lpstr>
      </vt:variant>
      <vt:variant>
        <vt:i4>6</vt:i4>
      </vt:variant>
      <vt:variant>
        <vt:lpstr>Design</vt:lpstr>
      </vt:variant>
      <vt:variant>
        <vt:i4>3</vt:i4>
      </vt:variant>
      <vt:variant>
        <vt:lpstr>Folientitel</vt:lpstr>
      </vt:variant>
      <vt:variant>
        <vt:i4>6</vt:i4>
      </vt:variant>
    </vt:vector>
  </HeadingPairs>
  <TitlesOfParts>
    <vt:vector size="15" baseType="lpstr">
      <vt:lpstr>Arial</vt:lpstr>
      <vt:lpstr>Arial Narrow</vt:lpstr>
      <vt:lpstr>Calibri</vt:lpstr>
      <vt:lpstr>Segoe UI</vt:lpstr>
      <vt:lpstr>Segoe UI Light</vt:lpstr>
      <vt:lpstr>Wingdings 2</vt:lpstr>
      <vt:lpstr>POWERPOINT MASTER UNIVERSITÄT PADERBORN</vt:lpstr>
      <vt:lpstr>UNIVERSITÄT PADERBORN PowerPoint Master</vt:lpstr>
      <vt:lpstr>1_UNIVERSITÄT PADERBORN PowerPoint Master</vt:lpstr>
      <vt:lpstr>Entscheidungsbäume - do it yourself!</vt:lpstr>
      <vt:lpstr>Kommentare für Lehrkräfte zu Folien 3 - 5</vt:lpstr>
      <vt:lpstr>Welcher Entscheidungsbaum ist besser?</vt:lpstr>
      <vt:lpstr>Welcher Entscheidungsbaum funktioniert besser für neue Daten?</vt:lpstr>
      <vt:lpstr>Paradigma – Überwachtes maschinelles Lernen </vt:lpstr>
      <vt:lpstr>Demonstration: Nutzen von Testdaten in CODAP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Microsoft Office-Anwender;Birte Heinemann;Daniel Frischemeier</dc:creator>
  <cp:keywords/>
  <dc:description/>
  <cp:lastModifiedBy>Yannik Fleischer</cp:lastModifiedBy>
  <cp:revision>628</cp:revision>
  <dcterms:created xsi:type="dcterms:W3CDTF">2017-09-20T06:38:18Z</dcterms:created>
  <dcterms:modified xsi:type="dcterms:W3CDTF">2025-04-07T18:32:35Z</dcterms:modified>
  <cp:category/>
  <dc:identifier/>
  <cp:contentStatus/>
  <dc:language/>
  <cp:version/>
</cp:coreProperties>
</file>